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0" r:id="rId5"/>
    <p:sldId id="261" r:id="rId6"/>
    <p:sldId id="264" r:id="rId7"/>
    <p:sldId id="263" r:id="rId8"/>
    <p:sldId id="278" r:id="rId9"/>
    <p:sldId id="265" r:id="rId10"/>
    <p:sldId id="267" r:id="rId11"/>
    <p:sldId id="270" r:id="rId12"/>
    <p:sldId id="272" r:id="rId13"/>
    <p:sldId id="273" r:id="rId14"/>
    <p:sldId id="275" r:id="rId15"/>
    <p:sldId id="276" r:id="rId16"/>
    <p:sldId id="284" r:id="rId17"/>
    <p:sldId id="283" r:id="rId18"/>
    <p:sldId id="277" r:id="rId19"/>
    <p:sldId id="282" r:id="rId20"/>
    <p:sldId id="285" r:id="rId21"/>
    <p:sldId id="28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0"/>
    <p:restoredTop sz="94648"/>
  </p:normalViewPr>
  <p:slideViewPr>
    <p:cSldViewPr snapToGrid="0">
      <p:cViewPr>
        <p:scale>
          <a:sx n="92" d="100"/>
          <a:sy n="92" d="100"/>
        </p:scale>
        <p:origin x="108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systemdump.io/posts/2017-05-06-openstack-cliff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wikibit.it/i/cosa-significa-iot-200/" TargetMode="Externa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hyperlink" Target="https://systemdump.io/posts/2017-05-06-openstack-cliff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www.wikibit.it/i/cosa-significa-iot-200/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A064A9-B1B0-4F68-BCB5-593ACEFCDDE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A4D1BEA7-239C-4353-B00A-73FDA4FD2714}">
      <dgm:prSet/>
      <dgm:spPr/>
      <dgm:t>
        <a:bodyPr/>
        <a:lstStyle/>
        <a:p>
          <a:r>
            <a:rPr lang="it-IT" dirty="0"/>
            <a:t>Exploit </a:t>
          </a:r>
          <a:r>
            <a:rPr lang="it-IT" dirty="0" err="1"/>
            <a:t>licence</a:t>
          </a:r>
          <a:r>
            <a:rPr lang="it-IT" dirty="0"/>
            <a:t> </a:t>
          </a:r>
          <a:r>
            <a:rPr lang="it-IT" dirty="0" err="1"/>
            <a:t>plates</a:t>
          </a:r>
          <a:r>
            <a:rPr lang="it-IT" dirty="0"/>
            <a:t> </a:t>
          </a:r>
          <a:r>
            <a:rPr lang="it-IT" dirty="0" err="1"/>
            <a:t>as</a:t>
          </a:r>
          <a:r>
            <a:rPr lang="it-IT" dirty="0"/>
            <a:t> </a:t>
          </a:r>
          <a:r>
            <a:rPr lang="it-IT" dirty="0" err="1"/>
            <a:t>unique</a:t>
          </a:r>
          <a:r>
            <a:rPr lang="it-IT" dirty="0"/>
            <a:t> keys to open gates and </a:t>
          </a:r>
          <a:r>
            <a:rPr lang="it-IT" dirty="0" err="1"/>
            <a:t>barriers</a:t>
          </a:r>
          <a:endParaRPr lang="en-US" dirty="0"/>
        </a:p>
      </dgm:t>
    </dgm:pt>
    <dgm:pt modelId="{3003A754-3EC7-4873-969B-91193EC09773}" type="parTrans" cxnId="{BE15D6FB-F013-44E1-97C9-BE6DA3BC20F5}">
      <dgm:prSet/>
      <dgm:spPr/>
      <dgm:t>
        <a:bodyPr/>
        <a:lstStyle/>
        <a:p>
          <a:endParaRPr lang="en-US"/>
        </a:p>
      </dgm:t>
    </dgm:pt>
    <dgm:pt modelId="{6DBF6DFF-FD66-496A-8E3B-9B5698F6ADEA}" type="sibTrans" cxnId="{BE15D6FB-F013-44E1-97C9-BE6DA3BC20F5}">
      <dgm:prSet/>
      <dgm:spPr/>
      <dgm:t>
        <a:bodyPr/>
        <a:lstStyle/>
        <a:p>
          <a:endParaRPr lang="en-US"/>
        </a:p>
      </dgm:t>
    </dgm:pt>
    <dgm:pt modelId="{BFDADB82-9D33-4F43-8863-734D4945A199}">
      <dgm:prSet/>
      <dgm:spPr/>
      <dgm:t>
        <a:bodyPr/>
        <a:lstStyle/>
        <a:p>
          <a:r>
            <a:rPr lang="en-US" noProof="0" dirty="0"/>
            <a:t>Build an IoT network to connect distributed and </a:t>
          </a:r>
          <a:r>
            <a:rPr lang="en-US" noProof="0" dirty="0" err="1"/>
            <a:t>eterogeneous</a:t>
          </a:r>
          <a:r>
            <a:rPr lang="en-US" noProof="0" dirty="0"/>
            <a:t> devices</a:t>
          </a:r>
        </a:p>
      </dgm:t>
    </dgm:pt>
    <dgm:pt modelId="{D391C966-58E3-4443-B257-DD7B54BD82EF}" type="parTrans" cxnId="{1C76DA64-81D0-488A-B904-7573FEF16394}">
      <dgm:prSet/>
      <dgm:spPr/>
      <dgm:t>
        <a:bodyPr/>
        <a:lstStyle/>
        <a:p>
          <a:endParaRPr lang="en-US"/>
        </a:p>
      </dgm:t>
    </dgm:pt>
    <dgm:pt modelId="{134604E6-1ED2-4F11-AD69-71F85A1B7D64}" type="sibTrans" cxnId="{1C76DA64-81D0-488A-B904-7573FEF16394}">
      <dgm:prSet/>
      <dgm:spPr/>
      <dgm:t>
        <a:bodyPr/>
        <a:lstStyle/>
        <a:p>
          <a:endParaRPr lang="en-US"/>
        </a:p>
      </dgm:t>
    </dgm:pt>
    <dgm:pt modelId="{FA75F50B-D8AA-468F-8ACB-4E64E5C0C9C0}">
      <dgm:prSet/>
      <dgm:spPr/>
      <dgm:t>
        <a:bodyPr/>
        <a:lstStyle/>
        <a:p>
          <a:r>
            <a:rPr lang="it-IT" dirty="0" err="1"/>
            <a:t>Implement</a:t>
          </a:r>
          <a:r>
            <a:rPr lang="it-IT" dirty="0"/>
            <a:t> </a:t>
          </a:r>
          <a:r>
            <a:rPr lang="en-GB" noProof="0" dirty="0"/>
            <a:t>neural</a:t>
          </a:r>
          <a:r>
            <a:rPr lang="it-IT" dirty="0"/>
            <a:t> networks models  to complete </a:t>
          </a:r>
          <a:r>
            <a:rPr lang="it-IT" dirty="0" err="1"/>
            <a:t>critical</a:t>
          </a:r>
          <a:r>
            <a:rPr lang="it-IT" dirty="0"/>
            <a:t> steps</a:t>
          </a:r>
          <a:endParaRPr lang="en-US" dirty="0"/>
        </a:p>
      </dgm:t>
    </dgm:pt>
    <dgm:pt modelId="{7A51BA19-7A46-43A2-8A30-3B7AD6D21D7F}" type="parTrans" cxnId="{4D1F4F6C-1DE3-47B5-B764-B3FD3FE25005}">
      <dgm:prSet/>
      <dgm:spPr/>
      <dgm:t>
        <a:bodyPr/>
        <a:lstStyle/>
        <a:p>
          <a:endParaRPr lang="en-US"/>
        </a:p>
      </dgm:t>
    </dgm:pt>
    <dgm:pt modelId="{1F211234-80F4-4C57-9919-7800A5666D8E}" type="sibTrans" cxnId="{4D1F4F6C-1DE3-47B5-B764-B3FD3FE25005}">
      <dgm:prSet/>
      <dgm:spPr/>
      <dgm:t>
        <a:bodyPr/>
        <a:lstStyle/>
        <a:p>
          <a:endParaRPr lang="en-US"/>
        </a:p>
      </dgm:t>
    </dgm:pt>
    <dgm:pt modelId="{BC4F0604-D204-4B3A-8FA7-B69813C6226E}" type="pres">
      <dgm:prSet presAssocID="{75A064A9-B1B0-4F68-BCB5-593ACEFCDDE8}" presName="root" presStyleCnt="0">
        <dgm:presLayoutVars>
          <dgm:dir/>
          <dgm:resizeHandles val="exact"/>
        </dgm:presLayoutVars>
      </dgm:prSet>
      <dgm:spPr/>
    </dgm:pt>
    <dgm:pt modelId="{3765CE64-4E38-460C-8707-1A7431A0A088}" type="pres">
      <dgm:prSet presAssocID="{A4D1BEA7-239C-4353-B00A-73FDA4FD2714}" presName="compNode" presStyleCnt="0"/>
      <dgm:spPr/>
    </dgm:pt>
    <dgm:pt modelId="{EDBE6671-98DC-4E20-8510-2733BDB03856}" type="pres">
      <dgm:prSet presAssocID="{A4D1BEA7-239C-4353-B00A-73FDA4FD271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ave"/>
        </a:ext>
      </dgm:extLst>
    </dgm:pt>
    <dgm:pt modelId="{C9E64843-29EA-4764-B512-448B17009B95}" type="pres">
      <dgm:prSet presAssocID="{A4D1BEA7-239C-4353-B00A-73FDA4FD2714}" presName="spaceRect" presStyleCnt="0"/>
      <dgm:spPr/>
    </dgm:pt>
    <dgm:pt modelId="{E1D5BA47-970D-4CD1-96D8-BED3ADB0A844}" type="pres">
      <dgm:prSet presAssocID="{A4D1BEA7-239C-4353-B00A-73FDA4FD2714}" presName="textRect" presStyleLbl="revTx" presStyleIdx="0" presStyleCnt="3">
        <dgm:presLayoutVars>
          <dgm:chMax val="1"/>
          <dgm:chPref val="1"/>
        </dgm:presLayoutVars>
      </dgm:prSet>
      <dgm:spPr/>
    </dgm:pt>
    <dgm:pt modelId="{B827CDC4-948E-44BA-9276-EB1634FA4E08}" type="pres">
      <dgm:prSet presAssocID="{6DBF6DFF-FD66-496A-8E3B-9B5698F6ADEA}" presName="sibTrans" presStyleCnt="0"/>
      <dgm:spPr/>
    </dgm:pt>
    <dgm:pt modelId="{FBC0E299-1BB3-4DE7-B2D8-9AC1A1BAE8B6}" type="pres">
      <dgm:prSet presAssocID="{BFDADB82-9D33-4F43-8863-734D4945A199}" presName="compNode" presStyleCnt="0"/>
      <dgm:spPr/>
    </dgm:pt>
    <dgm:pt modelId="{78DC2802-6B72-4951-A1E9-940AE5F48295}" type="pres">
      <dgm:prSet presAssocID="{BFDADB82-9D33-4F43-8863-734D4945A19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  <a:ln>
          <a:noFill/>
        </a:ln>
      </dgm:spPr>
    </dgm:pt>
    <dgm:pt modelId="{25AAB184-BB70-4631-ABD3-D94BEEBABDDD}" type="pres">
      <dgm:prSet presAssocID="{BFDADB82-9D33-4F43-8863-734D4945A199}" presName="spaceRect" presStyleCnt="0"/>
      <dgm:spPr/>
    </dgm:pt>
    <dgm:pt modelId="{88E2407C-6BF0-46D7-A804-E348C6B500EB}" type="pres">
      <dgm:prSet presAssocID="{BFDADB82-9D33-4F43-8863-734D4945A199}" presName="textRect" presStyleLbl="revTx" presStyleIdx="1" presStyleCnt="3">
        <dgm:presLayoutVars>
          <dgm:chMax val="1"/>
          <dgm:chPref val="1"/>
        </dgm:presLayoutVars>
      </dgm:prSet>
      <dgm:spPr/>
    </dgm:pt>
    <dgm:pt modelId="{9A212D8A-FD6E-4A3B-B894-03C84EF2B1BB}" type="pres">
      <dgm:prSet presAssocID="{134604E6-1ED2-4F11-AD69-71F85A1B7D64}" presName="sibTrans" presStyleCnt="0"/>
      <dgm:spPr/>
    </dgm:pt>
    <dgm:pt modelId="{5AB39A4C-4835-4DB1-B7DB-819CC7565A8E}" type="pres">
      <dgm:prSet presAssocID="{FA75F50B-D8AA-468F-8ACB-4E64E5C0C9C0}" presName="compNode" presStyleCnt="0"/>
      <dgm:spPr/>
    </dgm:pt>
    <dgm:pt modelId="{D206E3A9-BD14-443F-BDD4-4F33ED149966}" type="pres">
      <dgm:prSet presAssocID="{FA75F50B-D8AA-468F-8ACB-4E64E5C0C9C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A498056-A76B-40D9-9A81-74C067316099}" type="pres">
      <dgm:prSet presAssocID="{FA75F50B-D8AA-468F-8ACB-4E64E5C0C9C0}" presName="spaceRect" presStyleCnt="0"/>
      <dgm:spPr/>
    </dgm:pt>
    <dgm:pt modelId="{7A2EFD77-30B5-4F1D-9CAF-6110EF5A5DB4}" type="pres">
      <dgm:prSet presAssocID="{FA75F50B-D8AA-468F-8ACB-4E64E5C0C9C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76DA64-81D0-488A-B904-7573FEF16394}" srcId="{75A064A9-B1B0-4F68-BCB5-593ACEFCDDE8}" destId="{BFDADB82-9D33-4F43-8863-734D4945A199}" srcOrd="1" destOrd="0" parTransId="{D391C966-58E3-4443-B257-DD7B54BD82EF}" sibTransId="{134604E6-1ED2-4F11-AD69-71F85A1B7D64}"/>
    <dgm:cxn modelId="{4D1F4F6C-1DE3-47B5-B764-B3FD3FE25005}" srcId="{75A064A9-B1B0-4F68-BCB5-593ACEFCDDE8}" destId="{FA75F50B-D8AA-468F-8ACB-4E64E5C0C9C0}" srcOrd="2" destOrd="0" parTransId="{7A51BA19-7A46-43A2-8A30-3B7AD6D21D7F}" sibTransId="{1F211234-80F4-4C57-9919-7800A5666D8E}"/>
    <dgm:cxn modelId="{2B929276-ED0E-7C4C-9E3F-9F0F7F16A757}" type="presOf" srcId="{75A064A9-B1B0-4F68-BCB5-593ACEFCDDE8}" destId="{BC4F0604-D204-4B3A-8FA7-B69813C6226E}" srcOrd="0" destOrd="0" presId="urn:microsoft.com/office/officeart/2018/2/layout/IconLabelList"/>
    <dgm:cxn modelId="{C036B3AB-4D42-8440-857E-A27DE3C603B0}" type="presOf" srcId="{FA75F50B-D8AA-468F-8ACB-4E64E5C0C9C0}" destId="{7A2EFD77-30B5-4F1D-9CAF-6110EF5A5DB4}" srcOrd="0" destOrd="0" presId="urn:microsoft.com/office/officeart/2018/2/layout/IconLabelList"/>
    <dgm:cxn modelId="{91D12EAC-0321-7C45-A204-33C849F8A5C3}" type="presOf" srcId="{BFDADB82-9D33-4F43-8863-734D4945A199}" destId="{88E2407C-6BF0-46D7-A804-E348C6B500EB}" srcOrd="0" destOrd="0" presId="urn:microsoft.com/office/officeart/2018/2/layout/IconLabelList"/>
    <dgm:cxn modelId="{1FF104CB-58CE-754D-BE0C-07710FB7D28D}" type="presOf" srcId="{A4D1BEA7-239C-4353-B00A-73FDA4FD2714}" destId="{E1D5BA47-970D-4CD1-96D8-BED3ADB0A844}" srcOrd="0" destOrd="0" presId="urn:microsoft.com/office/officeart/2018/2/layout/IconLabelList"/>
    <dgm:cxn modelId="{BE15D6FB-F013-44E1-97C9-BE6DA3BC20F5}" srcId="{75A064A9-B1B0-4F68-BCB5-593ACEFCDDE8}" destId="{A4D1BEA7-239C-4353-B00A-73FDA4FD2714}" srcOrd="0" destOrd="0" parTransId="{3003A754-3EC7-4873-969B-91193EC09773}" sibTransId="{6DBF6DFF-FD66-496A-8E3B-9B5698F6ADEA}"/>
    <dgm:cxn modelId="{D5706D66-8526-434C-B0B2-74B349E42CF8}" type="presParOf" srcId="{BC4F0604-D204-4B3A-8FA7-B69813C6226E}" destId="{3765CE64-4E38-460C-8707-1A7431A0A088}" srcOrd="0" destOrd="0" presId="urn:microsoft.com/office/officeart/2018/2/layout/IconLabelList"/>
    <dgm:cxn modelId="{A119FBE0-F223-5542-8A4F-C621130818B8}" type="presParOf" srcId="{3765CE64-4E38-460C-8707-1A7431A0A088}" destId="{EDBE6671-98DC-4E20-8510-2733BDB03856}" srcOrd="0" destOrd="0" presId="urn:microsoft.com/office/officeart/2018/2/layout/IconLabelList"/>
    <dgm:cxn modelId="{012A5E00-28B9-1547-8F7B-A45F36A902A3}" type="presParOf" srcId="{3765CE64-4E38-460C-8707-1A7431A0A088}" destId="{C9E64843-29EA-4764-B512-448B17009B95}" srcOrd="1" destOrd="0" presId="urn:microsoft.com/office/officeart/2018/2/layout/IconLabelList"/>
    <dgm:cxn modelId="{0134CA35-D08C-E14F-9A98-EA4647982446}" type="presParOf" srcId="{3765CE64-4E38-460C-8707-1A7431A0A088}" destId="{E1D5BA47-970D-4CD1-96D8-BED3ADB0A844}" srcOrd="2" destOrd="0" presId="urn:microsoft.com/office/officeart/2018/2/layout/IconLabelList"/>
    <dgm:cxn modelId="{185F917F-AFE0-714A-9578-B1F965FC7FF6}" type="presParOf" srcId="{BC4F0604-D204-4B3A-8FA7-B69813C6226E}" destId="{B827CDC4-948E-44BA-9276-EB1634FA4E08}" srcOrd="1" destOrd="0" presId="urn:microsoft.com/office/officeart/2018/2/layout/IconLabelList"/>
    <dgm:cxn modelId="{18CA375C-8EE3-AA4D-8D43-2CA63812695A}" type="presParOf" srcId="{BC4F0604-D204-4B3A-8FA7-B69813C6226E}" destId="{FBC0E299-1BB3-4DE7-B2D8-9AC1A1BAE8B6}" srcOrd="2" destOrd="0" presId="urn:microsoft.com/office/officeart/2018/2/layout/IconLabelList"/>
    <dgm:cxn modelId="{4C6A16BC-EFB8-C940-B37E-08590429D3FA}" type="presParOf" srcId="{FBC0E299-1BB3-4DE7-B2D8-9AC1A1BAE8B6}" destId="{78DC2802-6B72-4951-A1E9-940AE5F48295}" srcOrd="0" destOrd="0" presId="urn:microsoft.com/office/officeart/2018/2/layout/IconLabelList"/>
    <dgm:cxn modelId="{0D0FDAC5-B943-B34D-A271-9C4C6077ACE4}" type="presParOf" srcId="{FBC0E299-1BB3-4DE7-B2D8-9AC1A1BAE8B6}" destId="{25AAB184-BB70-4631-ABD3-D94BEEBABDDD}" srcOrd="1" destOrd="0" presId="urn:microsoft.com/office/officeart/2018/2/layout/IconLabelList"/>
    <dgm:cxn modelId="{B2A51DDA-8BC9-6042-A98E-EEF5D35A9C56}" type="presParOf" srcId="{FBC0E299-1BB3-4DE7-B2D8-9AC1A1BAE8B6}" destId="{88E2407C-6BF0-46D7-A804-E348C6B500EB}" srcOrd="2" destOrd="0" presId="urn:microsoft.com/office/officeart/2018/2/layout/IconLabelList"/>
    <dgm:cxn modelId="{4D1159BF-761A-F74A-ACE1-47B71942464B}" type="presParOf" srcId="{BC4F0604-D204-4B3A-8FA7-B69813C6226E}" destId="{9A212D8A-FD6E-4A3B-B894-03C84EF2B1BB}" srcOrd="3" destOrd="0" presId="urn:microsoft.com/office/officeart/2018/2/layout/IconLabelList"/>
    <dgm:cxn modelId="{409928CD-2120-554B-B182-7E91E702CDFE}" type="presParOf" srcId="{BC4F0604-D204-4B3A-8FA7-B69813C6226E}" destId="{5AB39A4C-4835-4DB1-B7DB-819CC7565A8E}" srcOrd="4" destOrd="0" presId="urn:microsoft.com/office/officeart/2018/2/layout/IconLabelList"/>
    <dgm:cxn modelId="{5DB7A1D1-C81E-7449-A630-DD78C4133B98}" type="presParOf" srcId="{5AB39A4C-4835-4DB1-B7DB-819CC7565A8E}" destId="{D206E3A9-BD14-443F-BDD4-4F33ED149966}" srcOrd="0" destOrd="0" presId="urn:microsoft.com/office/officeart/2018/2/layout/IconLabelList"/>
    <dgm:cxn modelId="{FDAC80B5-639A-2744-BE65-15B47C67617E}" type="presParOf" srcId="{5AB39A4C-4835-4DB1-B7DB-819CC7565A8E}" destId="{2A498056-A76B-40D9-9A81-74C067316099}" srcOrd="1" destOrd="0" presId="urn:microsoft.com/office/officeart/2018/2/layout/IconLabelList"/>
    <dgm:cxn modelId="{51A7E543-CBE6-DC4F-B193-22B8749929EF}" type="presParOf" srcId="{5AB39A4C-4835-4DB1-B7DB-819CC7565A8E}" destId="{7A2EFD77-30B5-4F1D-9CAF-6110EF5A5DB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AAC829-1159-9A47-8B39-3C8B186DCC9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it-IT"/>
        </a:p>
      </dgm:t>
    </dgm:pt>
    <dgm:pt modelId="{A5828118-7B16-1041-B8B2-6CB96E96D0F0}">
      <dgm:prSet phldrT="[Testo]"/>
      <dgm:spPr/>
      <dgm:t>
        <a:bodyPr/>
        <a:lstStyle/>
        <a:p>
          <a:pPr>
            <a:defRPr b="1"/>
          </a:pPr>
          <a:r>
            <a:rPr lang="it-IT" dirty="0"/>
            <a:t>Edge device</a:t>
          </a:r>
        </a:p>
      </dgm:t>
    </dgm:pt>
    <dgm:pt modelId="{C64A4842-AC2C-8644-AFAA-AB386E809E2A}" type="parTrans" cxnId="{AF9EFFC3-439C-4644-ABEF-682C595A98EF}">
      <dgm:prSet/>
      <dgm:spPr/>
      <dgm:t>
        <a:bodyPr/>
        <a:lstStyle/>
        <a:p>
          <a:endParaRPr lang="it-IT"/>
        </a:p>
      </dgm:t>
    </dgm:pt>
    <dgm:pt modelId="{90F69A4F-B99B-D54C-B69F-5F32C4E9B615}" type="sibTrans" cxnId="{AF9EFFC3-439C-4644-ABEF-682C595A98EF}">
      <dgm:prSet/>
      <dgm:spPr/>
      <dgm:t>
        <a:bodyPr/>
        <a:lstStyle/>
        <a:p>
          <a:endParaRPr lang="it-IT"/>
        </a:p>
      </dgm:t>
    </dgm:pt>
    <dgm:pt modelId="{620CD0C5-B9CD-4442-B1BE-A7EBC72D5E3D}">
      <dgm:prSet phldrT="[Testo]"/>
      <dgm:spPr/>
      <dgm:t>
        <a:bodyPr/>
        <a:lstStyle/>
        <a:p>
          <a:pPr>
            <a:defRPr b="1"/>
          </a:pPr>
          <a:r>
            <a:rPr lang="it-IT" dirty="0" err="1"/>
            <a:t>Fog</a:t>
          </a:r>
          <a:r>
            <a:rPr lang="it-IT" dirty="0"/>
            <a:t> device</a:t>
          </a:r>
        </a:p>
      </dgm:t>
    </dgm:pt>
    <dgm:pt modelId="{F6A66288-1A61-7B43-A981-2528FD2F25D9}" type="parTrans" cxnId="{D11EEFDD-1B8B-EE41-A1BB-A4A7E4E1F98A}">
      <dgm:prSet/>
      <dgm:spPr/>
      <dgm:t>
        <a:bodyPr/>
        <a:lstStyle/>
        <a:p>
          <a:endParaRPr lang="it-IT"/>
        </a:p>
      </dgm:t>
    </dgm:pt>
    <dgm:pt modelId="{68997019-8FA2-A34A-9BBD-26EB73EE2B25}" type="sibTrans" cxnId="{D11EEFDD-1B8B-EE41-A1BB-A4A7E4E1F98A}">
      <dgm:prSet/>
      <dgm:spPr/>
      <dgm:t>
        <a:bodyPr/>
        <a:lstStyle/>
        <a:p>
          <a:endParaRPr lang="it-IT"/>
        </a:p>
      </dgm:t>
    </dgm:pt>
    <dgm:pt modelId="{010B896F-5DDC-A94F-950E-1EDB053E705E}">
      <dgm:prSet phldrT="[Testo]"/>
      <dgm:spPr/>
      <dgm:t>
        <a:bodyPr/>
        <a:lstStyle/>
        <a:p>
          <a:pPr>
            <a:defRPr b="1"/>
          </a:pPr>
          <a:r>
            <a:rPr lang="it-IT" dirty="0" err="1"/>
            <a:t>Fog</a:t>
          </a:r>
          <a:r>
            <a:rPr lang="it-IT" dirty="0"/>
            <a:t> device</a:t>
          </a:r>
        </a:p>
      </dgm:t>
    </dgm:pt>
    <dgm:pt modelId="{EA32E146-978E-2A47-BEDC-D2A7DEA3C10D}" type="parTrans" cxnId="{B75F8E04-2B1B-5A42-99D0-836A6FB3C80D}">
      <dgm:prSet/>
      <dgm:spPr/>
      <dgm:t>
        <a:bodyPr/>
        <a:lstStyle/>
        <a:p>
          <a:endParaRPr lang="it-IT"/>
        </a:p>
      </dgm:t>
    </dgm:pt>
    <dgm:pt modelId="{74EE788D-E309-DC48-B227-34B33D205C22}" type="sibTrans" cxnId="{B75F8E04-2B1B-5A42-99D0-836A6FB3C80D}">
      <dgm:prSet/>
      <dgm:spPr/>
      <dgm:t>
        <a:bodyPr/>
        <a:lstStyle/>
        <a:p>
          <a:endParaRPr lang="it-IT"/>
        </a:p>
      </dgm:t>
    </dgm:pt>
    <dgm:pt modelId="{76BD5D62-DB2D-B04F-BAF4-DAA1EE6C1FD4}">
      <dgm:prSet/>
      <dgm:spPr/>
      <dgm:t>
        <a:bodyPr/>
        <a:lstStyle/>
        <a:p>
          <a:pPr>
            <a:defRPr b="1"/>
          </a:pPr>
          <a:r>
            <a:rPr lang="it-IT" dirty="0"/>
            <a:t>Cloud server</a:t>
          </a:r>
        </a:p>
      </dgm:t>
    </dgm:pt>
    <dgm:pt modelId="{0A9BE02B-8FB7-CD4F-A0E7-D91622FB4579}" type="parTrans" cxnId="{6145351B-A0DF-E545-B67A-E2DF8342139D}">
      <dgm:prSet/>
      <dgm:spPr/>
      <dgm:t>
        <a:bodyPr/>
        <a:lstStyle/>
        <a:p>
          <a:endParaRPr lang="it-IT"/>
        </a:p>
      </dgm:t>
    </dgm:pt>
    <dgm:pt modelId="{F1800399-61E6-CA42-82F3-FAD0E0650DCA}" type="sibTrans" cxnId="{6145351B-A0DF-E545-B67A-E2DF8342139D}">
      <dgm:prSet/>
      <dgm:spPr/>
      <dgm:t>
        <a:bodyPr/>
        <a:lstStyle/>
        <a:p>
          <a:endParaRPr lang="it-IT"/>
        </a:p>
      </dgm:t>
    </dgm:pt>
    <dgm:pt modelId="{9CF502E3-30DC-D142-81B7-08E61934BC2F}">
      <dgm:prSet/>
      <dgm:spPr/>
      <dgm:t>
        <a:bodyPr/>
        <a:lstStyle/>
        <a:p>
          <a:r>
            <a:rPr lang="it-IT"/>
            <a:t>Plate detection</a:t>
          </a:r>
        </a:p>
      </dgm:t>
    </dgm:pt>
    <dgm:pt modelId="{87EF8117-EEBA-9143-B71E-8A6E6AF63388}" type="parTrans" cxnId="{A8637B64-C1DA-D34F-B47E-E6916CBC540D}">
      <dgm:prSet/>
      <dgm:spPr/>
      <dgm:t>
        <a:bodyPr/>
        <a:lstStyle/>
        <a:p>
          <a:endParaRPr lang="it-IT"/>
        </a:p>
      </dgm:t>
    </dgm:pt>
    <dgm:pt modelId="{AC63B1BE-ED0F-2C4A-866C-E0487936C8FB}" type="sibTrans" cxnId="{A8637B64-C1DA-D34F-B47E-E6916CBC540D}">
      <dgm:prSet/>
      <dgm:spPr/>
      <dgm:t>
        <a:bodyPr/>
        <a:lstStyle/>
        <a:p>
          <a:endParaRPr lang="it-IT"/>
        </a:p>
      </dgm:t>
    </dgm:pt>
    <dgm:pt modelId="{A0709BBB-8F82-B140-A2E3-7E9EF67ED660}">
      <dgm:prSet/>
      <dgm:spPr/>
      <dgm:t>
        <a:bodyPr/>
        <a:lstStyle/>
        <a:p>
          <a:r>
            <a:rPr lang="it-IT" dirty="0"/>
            <a:t>Environment acquisition and transmission</a:t>
          </a:r>
        </a:p>
      </dgm:t>
    </dgm:pt>
    <dgm:pt modelId="{12AF0D91-4A36-B64E-8FDA-E23A35A92DC5}" type="parTrans" cxnId="{661F1F0F-970E-7043-A62E-570F10940391}">
      <dgm:prSet/>
      <dgm:spPr/>
      <dgm:t>
        <a:bodyPr/>
        <a:lstStyle/>
        <a:p>
          <a:endParaRPr lang="it-IT"/>
        </a:p>
      </dgm:t>
    </dgm:pt>
    <dgm:pt modelId="{C295DE01-1901-FE4F-B959-B2727BC7E606}" type="sibTrans" cxnId="{661F1F0F-970E-7043-A62E-570F10940391}">
      <dgm:prSet/>
      <dgm:spPr/>
      <dgm:t>
        <a:bodyPr/>
        <a:lstStyle/>
        <a:p>
          <a:endParaRPr lang="it-IT"/>
        </a:p>
      </dgm:t>
    </dgm:pt>
    <dgm:pt modelId="{7024C93C-976D-7440-809A-9D2EC53B08FD}">
      <dgm:prSet/>
      <dgm:spPr/>
      <dgm:t>
        <a:bodyPr/>
        <a:lstStyle/>
        <a:p>
          <a:r>
            <a:rPr lang="it-IT"/>
            <a:t>Char recognition</a:t>
          </a:r>
        </a:p>
      </dgm:t>
    </dgm:pt>
    <dgm:pt modelId="{A6007B1F-1AED-A649-B4AB-C1F5EBEF309F}" type="parTrans" cxnId="{22328F64-BC20-F244-80B9-EB130758EAE6}">
      <dgm:prSet/>
      <dgm:spPr/>
      <dgm:t>
        <a:bodyPr/>
        <a:lstStyle/>
        <a:p>
          <a:endParaRPr lang="it-IT"/>
        </a:p>
      </dgm:t>
    </dgm:pt>
    <dgm:pt modelId="{BE703598-7DF4-7742-BE8C-17D32F0F2DED}" type="sibTrans" cxnId="{22328F64-BC20-F244-80B9-EB130758EAE6}">
      <dgm:prSet/>
      <dgm:spPr/>
      <dgm:t>
        <a:bodyPr/>
        <a:lstStyle/>
        <a:p>
          <a:endParaRPr lang="it-IT"/>
        </a:p>
      </dgm:t>
    </dgm:pt>
    <dgm:pt modelId="{BC6B89D5-DFF2-F846-B6C4-280EE20956BF}">
      <dgm:prSet/>
      <dgm:spPr/>
      <dgm:t>
        <a:bodyPr/>
        <a:lstStyle/>
        <a:p>
          <a:r>
            <a:rPr lang="it-IT"/>
            <a:t>Record evaluation</a:t>
          </a:r>
        </a:p>
      </dgm:t>
    </dgm:pt>
    <dgm:pt modelId="{FF3164A2-FA73-DD44-8F25-5E14EFCD45A0}" type="parTrans" cxnId="{27007696-9A6D-7E4D-9375-2C840B93DBC7}">
      <dgm:prSet/>
      <dgm:spPr/>
      <dgm:t>
        <a:bodyPr/>
        <a:lstStyle/>
        <a:p>
          <a:endParaRPr lang="it-IT"/>
        </a:p>
      </dgm:t>
    </dgm:pt>
    <dgm:pt modelId="{07BE48FE-58CD-DE42-98FB-6EBCA8D5F31D}" type="sibTrans" cxnId="{27007696-9A6D-7E4D-9375-2C840B93DBC7}">
      <dgm:prSet/>
      <dgm:spPr/>
      <dgm:t>
        <a:bodyPr/>
        <a:lstStyle/>
        <a:p>
          <a:endParaRPr lang="it-IT"/>
        </a:p>
      </dgm:t>
    </dgm:pt>
    <dgm:pt modelId="{90705C0C-450B-5F4E-9298-02EFF9B3DC88}">
      <dgm:prSet/>
      <dgm:spPr/>
      <dgm:t>
        <a:bodyPr/>
        <a:lstStyle/>
        <a:p>
          <a:pPr>
            <a:defRPr b="1"/>
          </a:pPr>
          <a:r>
            <a:rPr lang="it-IT" dirty="0"/>
            <a:t>Edge device</a:t>
          </a:r>
        </a:p>
      </dgm:t>
    </dgm:pt>
    <dgm:pt modelId="{48815F9E-0D69-F148-969C-3AA4783B1B7B}" type="parTrans" cxnId="{3EAB0C02-D110-5C47-BFD8-529A0DEA74B4}">
      <dgm:prSet/>
      <dgm:spPr/>
      <dgm:t>
        <a:bodyPr/>
        <a:lstStyle/>
        <a:p>
          <a:endParaRPr lang="it-IT"/>
        </a:p>
      </dgm:t>
    </dgm:pt>
    <dgm:pt modelId="{5CD2DB3C-E8DC-3D4B-9D4A-7A316B307D69}" type="sibTrans" cxnId="{3EAB0C02-D110-5C47-BFD8-529A0DEA74B4}">
      <dgm:prSet/>
      <dgm:spPr/>
      <dgm:t>
        <a:bodyPr/>
        <a:lstStyle/>
        <a:p>
          <a:endParaRPr lang="it-IT"/>
        </a:p>
      </dgm:t>
    </dgm:pt>
    <dgm:pt modelId="{21F35549-F418-7541-8A59-A6A12460D613}">
      <dgm:prSet/>
      <dgm:spPr/>
      <dgm:t>
        <a:bodyPr/>
        <a:lstStyle/>
        <a:p>
          <a:r>
            <a:rPr lang="it-IT"/>
            <a:t>Transmission and actuation</a:t>
          </a:r>
        </a:p>
      </dgm:t>
    </dgm:pt>
    <dgm:pt modelId="{6CABA9DF-01AA-2044-B00A-57DFA353A60C}" type="parTrans" cxnId="{BF1C2B4D-C0F2-F348-8624-B4E38E641834}">
      <dgm:prSet/>
      <dgm:spPr/>
      <dgm:t>
        <a:bodyPr/>
        <a:lstStyle/>
        <a:p>
          <a:endParaRPr lang="it-IT"/>
        </a:p>
      </dgm:t>
    </dgm:pt>
    <dgm:pt modelId="{EB743A2D-D00D-4648-A348-2CDF26BA4C43}" type="sibTrans" cxnId="{BF1C2B4D-C0F2-F348-8624-B4E38E641834}">
      <dgm:prSet/>
      <dgm:spPr/>
      <dgm:t>
        <a:bodyPr/>
        <a:lstStyle/>
        <a:p>
          <a:endParaRPr lang="it-IT"/>
        </a:p>
      </dgm:t>
    </dgm:pt>
    <dgm:pt modelId="{1B83597C-A490-4CBE-A838-1963C6C1AACF}" type="pres">
      <dgm:prSet presAssocID="{5FAAC829-1159-9A47-8B39-3C8B186DCC97}" presName="root" presStyleCnt="0">
        <dgm:presLayoutVars>
          <dgm:dir/>
          <dgm:resizeHandles val="exact"/>
        </dgm:presLayoutVars>
      </dgm:prSet>
      <dgm:spPr/>
    </dgm:pt>
    <dgm:pt modelId="{DCEFF77B-9DA3-40E5-B9BC-88D81C06656D}" type="pres">
      <dgm:prSet presAssocID="{A5828118-7B16-1041-B8B2-6CB96E96D0F0}" presName="compNode" presStyleCnt="0"/>
      <dgm:spPr/>
    </dgm:pt>
    <dgm:pt modelId="{269F1D76-F44B-4D25-972D-CFD482B7804F}" type="pres">
      <dgm:prSet presAssocID="{A5828118-7B16-1041-B8B2-6CB96E96D0F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tocamera con riempimento a tinta unita"/>
        </a:ext>
      </dgm:extLst>
    </dgm:pt>
    <dgm:pt modelId="{D3CCD8B0-F5E3-424C-B26A-1F047BA2ECF6}" type="pres">
      <dgm:prSet presAssocID="{A5828118-7B16-1041-B8B2-6CB96E96D0F0}" presName="iconSpace" presStyleCnt="0"/>
      <dgm:spPr/>
    </dgm:pt>
    <dgm:pt modelId="{58F86E83-DDE1-4002-90C1-E8A60AEBE0A0}" type="pres">
      <dgm:prSet presAssocID="{A5828118-7B16-1041-B8B2-6CB96E96D0F0}" presName="parTx" presStyleLbl="revTx" presStyleIdx="0" presStyleCnt="10">
        <dgm:presLayoutVars>
          <dgm:chMax val="0"/>
          <dgm:chPref val="0"/>
        </dgm:presLayoutVars>
      </dgm:prSet>
      <dgm:spPr/>
    </dgm:pt>
    <dgm:pt modelId="{8955C65F-D1F3-4100-881E-67E638E4BE15}" type="pres">
      <dgm:prSet presAssocID="{A5828118-7B16-1041-B8B2-6CB96E96D0F0}" presName="txSpace" presStyleCnt="0"/>
      <dgm:spPr/>
    </dgm:pt>
    <dgm:pt modelId="{C99E9963-B37F-4A9F-8BB6-CDB46D4FA7CC}" type="pres">
      <dgm:prSet presAssocID="{A5828118-7B16-1041-B8B2-6CB96E96D0F0}" presName="desTx" presStyleLbl="revTx" presStyleIdx="1" presStyleCnt="10">
        <dgm:presLayoutVars/>
      </dgm:prSet>
      <dgm:spPr/>
    </dgm:pt>
    <dgm:pt modelId="{6647F93A-810D-44FF-B43F-BC3503F6AC07}" type="pres">
      <dgm:prSet presAssocID="{90F69A4F-B99B-D54C-B69F-5F32C4E9B615}" presName="sibTrans" presStyleCnt="0"/>
      <dgm:spPr/>
    </dgm:pt>
    <dgm:pt modelId="{E184C124-79BB-4F76-9B37-F887EBDF3346}" type="pres">
      <dgm:prSet presAssocID="{76BD5D62-DB2D-B04F-BAF4-DAA1EE6C1FD4}" presName="compNode" presStyleCnt="0"/>
      <dgm:spPr/>
    </dgm:pt>
    <dgm:pt modelId="{6987B524-00D4-4431-9358-CCBE5D1416EF}" type="pres">
      <dgm:prSet presAssocID="{76BD5D62-DB2D-B04F-BAF4-DAA1EE6C1FD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iettivo con riempimento a tinta unita"/>
        </a:ext>
      </dgm:extLst>
    </dgm:pt>
    <dgm:pt modelId="{9717475F-BC3A-40BB-9E33-406627B097BB}" type="pres">
      <dgm:prSet presAssocID="{76BD5D62-DB2D-B04F-BAF4-DAA1EE6C1FD4}" presName="iconSpace" presStyleCnt="0"/>
      <dgm:spPr/>
    </dgm:pt>
    <dgm:pt modelId="{9D07CC41-8523-478C-8D68-8A826428FD77}" type="pres">
      <dgm:prSet presAssocID="{76BD5D62-DB2D-B04F-BAF4-DAA1EE6C1FD4}" presName="parTx" presStyleLbl="revTx" presStyleIdx="2" presStyleCnt="10">
        <dgm:presLayoutVars>
          <dgm:chMax val="0"/>
          <dgm:chPref val="0"/>
        </dgm:presLayoutVars>
      </dgm:prSet>
      <dgm:spPr/>
    </dgm:pt>
    <dgm:pt modelId="{EF2FA75C-B85B-4387-9372-095C640FD267}" type="pres">
      <dgm:prSet presAssocID="{76BD5D62-DB2D-B04F-BAF4-DAA1EE6C1FD4}" presName="txSpace" presStyleCnt="0"/>
      <dgm:spPr/>
    </dgm:pt>
    <dgm:pt modelId="{B9F786AD-D692-46FA-970E-F78AB66E78E9}" type="pres">
      <dgm:prSet presAssocID="{76BD5D62-DB2D-B04F-BAF4-DAA1EE6C1FD4}" presName="desTx" presStyleLbl="revTx" presStyleIdx="3" presStyleCnt="10">
        <dgm:presLayoutVars/>
      </dgm:prSet>
      <dgm:spPr/>
    </dgm:pt>
    <dgm:pt modelId="{88AFB0F4-CEBB-4E82-A889-4CA713A660BB}" type="pres">
      <dgm:prSet presAssocID="{F1800399-61E6-CA42-82F3-FAD0E0650DCA}" presName="sibTrans" presStyleCnt="0"/>
      <dgm:spPr/>
    </dgm:pt>
    <dgm:pt modelId="{B4BBF0C4-9B7E-4B80-9D6D-206266C16048}" type="pres">
      <dgm:prSet presAssocID="{620CD0C5-B9CD-4442-B1BE-A7EBC72D5E3D}" presName="compNode" presStyleCnt="0"/>
      <dgm:spPr/>
    </dgm:pt>
    <dgm:pt modelId="{033E166D-935F-41B4-8F4F-355859423148}" type="pres">
      <dgm:prSet presAssocID="{620CD0C5-B9CD-4442-B1BE-A7EBC72D5E3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nte di ingrandimento con riempimento a tinta unita"/>
        </a:ext>
      </dgm:extLst>
    </dgm:pt>
    <dgm:pt modelId="{4CEBA332-0FBE-4A49-BF07-243289157673}" type="pres">
      <dgm:prSet presAssocID="{620CD0C5-B9CD-4442-B1BE-A7EBC72D5E3D}" presName="iconSpace" presStyleCnt="0"/>
      <dgm:spPr/>
    </dgm:pt>
    <dgm:pt modelId="{281A957B-D752-45D1-BD6E-5AACBAFA7D5C}" type="pres">
      <dgm:prSet presAssocID="{620CD0C5-B9CD-4442-B1BE-A7EBC72D5E3D}" presName="parTx" presStyleLbl="revTx" presStyleIdx="4" presStyleCnt="10">
        <dgm:presLayoutVars>
          <dgm:chMax val="0"/>
          <dgm:chPref val="0"/>
        </dgm:presLayoutVars>
      </dgm:prSet>
      <dgm:spPr/>
    </dgm:pt>
    <dgm:pt modelId="{4F63F99B-0EB5-4958-AE25-E7B0A608703A}" type="pres">
      <dgm:prSet presAssocID="{620CD0C5-B9CD-4442-B1BE-A7EBC72D5E3D}" presName="txSpace" presStyleCnt="0"/>
      <dgm:spPr/>
    </dgm:pt>
    <dgm:pt modelId="{8F0CA604-F27E-48E4-A79E-532C102865A9}" type="pres">
      <dgm:prSet presAssocID="{620CD0C5-B9CD-4442-B1BE-A7EBC72D5E3D}" presName="desTx" presStyleLbl="revTx" presStyleIdx="5" presStyleCnt="10">
        <dgm:presLayoutVars/>
      </dgm:prSet>
      <dgm:spPr/>
    </dgm:pt>
    <dgm:pt modelId="{48D8EA49-F15F-4EB3-B522-E74DC408DACF}" type="pres">
      <dgm:prSet presAssocID="{68997019-8FA2-A34A-9BBD-26EB73EE2B25}" presName="sibTrans" presStyleCnt="0"/>
      <dgm:spPr/>
    </dgm:pt>
    <dgm:pt modelId="{9C516139-5B4B-4266-8098-8B29059B8DD2}" type="pres">
      <dgm:prSet presAssocID="{010B896F-5DDC-A94F-950E-1EDB053E705E}" presName="compNode" presStyleCnt="0"/>
      <dgm:spPr/>
    </dgm:pt>
    <dgm:pt modelId="{665F75CF-ACEE-4997-B2D3-97FB0A3A9F22}" type="pres">
      <dgm:prSet presAssocID="{010B896F-5DDC-A94F-950E-1EDB053E705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nco di controllo con riempimento a tinta unita"/>
        </a:ext>
      </dgm:extLst>
    </dgm:pt>
    <dgm:pt modelId="{33619FAE-DF9E-46B8-B56C-F10D91F23DA3}" type="pres">
      <dgm:prSet presAssocID="{010B896F-5DDC-A94F-950E-1EDB053E705E}" presName="iconSpace" presStyleCnt="0"/>
      <dgm:spPr/>
    </dgm:pt>
    <dgm:pt modelId="{FB505A5B-0574-41D5-AACD-7E69036DD9C2}" type="pres">
      <dgm:prSet presAssocID="{010B896F-5DDC-A94F-950E-1EDB053E705E}" presName="parTx" presStyleLbl="revTx" presStyleIdx="6" presStyleCnt="10">
        <dgm:presLayoutVars>
          <dgm:chMax val="0"/>
          <dgm:chPref val="0"/>
        </dgm:presLayoutVars>
      </dgm:prSet>
      <dgm:spPr/>
    </dgm:pt>
    <dgm:pt modelId="{D4BABC81-AE69-46DB-AE49-B38DE0A6AD1E}" type="pres">
      <dgm:prSet presAssocID="{010B896F-5DDC-A94F-950E-1EDB053E705E}" presName="txSpace" presStyleCnt="0"/>
      <dgm:spPr/>
    </dgm:pt>
    <dgm:pt modelId="{F123978E-48B8-44FB-8982-986C85B5417B}" type="pres">
      <dgm:prSet presAssocID="{010B896F-5DDC-A94F-950E-1EDB053E705E}" presName="desTx" presStyleLbl="revTx" presStyleIdx="7" presStyleCnt="10">
        <dgm:presLayoutVars/>
      </dgm:prSet>
      <dgm:spPr/>
    </dgm:pt>
    <dgm:pt modelId="{1986A156-B4BE-4E90-A11F-30D311777454}" type="pres">
      <dgm:prSet presAssocID="{74EE788D-E309-DC48-B227-34B33D205C22}" presName="sibTrans" presStyleCnt="0"/>
      <dgm:spPr/>
    </dgm:pt>
    <dgm:pt modelId="{8FB47142-A611-4213-A4E4-7D97F608CE0C}" type="pres">
      <dgm:prSet presAssocID="{90705C0C-450B-5F4E-9298-02EFF9B3DC88}" presName="compNode" presStyleCnt="0"/>
      <dgm:spPr/>
    </dgm:pt>
    <dgm:pt modelId="{80FC13D2-3330-4371-BE1E-A9695F4B5815}" type="pres">
      <dgm:prSet presAssocID="{90705C0C-450B-5F4E-9298-02EFF9B3DC8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o robotica con riempimento a tinta unita"/>
        </a:ext>
      </dgm:extLst>
    </dgm:pt>
    <dgm:pt modelId="{C50D9573-CBA7-4049-B76C-B88793601517}" type="pres">
      <dgm:prSet presAssocID="{90705C0C-450B-5F4E-9298-02EFF9B3DC88}" presName="iconSpace" presStyleCnt="0"/>
      <dgm:spPr/>
    </dgm:pt>
    <dgm:pt modelId="{9C37093D-28B4-468A-BFA9-1EAA4FEE1267}" type="pres">
      <dgm:prSet presAssocID="{90705C0C-450B-5F4E-9298-02EFF9B3DC88}" presName="parTx" presStyleLbl="revTx" presStyleIdx="8" presStyleCnt="10">
        <dgm:presLayoutVars>
          <dgm:chMax val="0"/>
          <dgm:chPref val="0"/>
        </dgm:presLayoutVars>
      </dgm:prSet>
      <dgm:spPr/>
    </dgm:pt>
    <dgm:pt modelId="{88D1A73C-507A-43D5-B677-2B54A018A94C}" type="pres">
      <dgm:prSet presAssocID="{90705C0C-450B-5F4E-9298-02EFF9B3DC88}" presName="txSpace" presStyleCnt="0"/>
      <dgm:spPr/>
    </dgm:pt>
    <dgm:pt modelId="{902DA873-5B45-4FBE-8149-BC898671C533}" type="pres">
      <dgm:prSet presAssocID="{90705C0C-450B-5F4E-9298-02EFF9B3DC88}" presName="desTx" presStyleLbl="revTx" presStyleIdx="9" presStyleCnt="10">
        <dgm:presLayoutVars/>
      </dgm:prSet>
      <dgm:spPr/>
    </dgm:pt>
  </dgm:ptLst>
  <dgm:cxnLst>
    <dgm:cxn modelId="{3EAB0C02-D110-5C47-BFD8-529A0DEA74B4}" srcId="{5FAAC829-1159-9A47-8B39-3C8B186DCC97}" destId="{90705C0C-450B-5F4E-9298-02EFF9B3DC88}" srcOrd="4" destOrd="0" parTransId="{48815F9E-0D69-F148-969C-3AA4783B1B7B}" sibTransId="{5CD2DB3C-E8DC-3D4B-9D4A-7A316B307D69}"/>
    <dgm:cxn modelId="{B75F8E04-2B1B-5A42-99D0-836A6FB3C80D}" srcId="{5FAAC829-1159-9A47-8B39-3C8B186DCC97}" destId="{010B896F-5DDC-A94F-950E-1EDB053E705E}" srcOrd="3" destOrd="0" parTransId="{EA32E146-978E-2A47-BEDC-D2A7DEA3C10D}" sibTransId="{74EE788D-E309-DC48-B227-34B33D205C22}"/>
    <dgm:cxn modelId="{661F1F0F-970E-7043-A62E-570F10940391}" srcId="{A5828118-7B16-1041-B8B2-6CB96E96D0F0}" destId="{A0709BBB-8F82-B140-A2E3-7E9EF67ED660}" srcOrd="0" destOrd="0" parTransId="{12AF0D91-4A36-B64E-8FDA-E23A35A92DC5}" sibTransId="{C295DE01-1901-FE4F-B959-B2727BC7E606}"/>
    <dgm:cxn modelId="{6145351B-A0DF-E545-B67A-E2DF8342139D}" srcId="{5FAAC829-1159-9A47-8B39-3C8B186DCC97}" destId="{76BD5D62-DB2D-B04F-BAF4-DAA1EE6C1FD4}" srcOrd="1" destOrd="0" parTransId="{0A9BE02B-8FB7-CD4F-A0E7-D91622FB4579}" sibTransId="{F1800399-61E6-CA42-82F3-FAD0E0650DCA}"/>
    <dgm:cxn modelId="{5E232E20-66B8-444E-A8B3-332E0C93DC81}" type="presOf" srcId="{620CD0C5-B9CD-4442-B1BE-A7EBC72D5E3D}" destId="{281A957B-D752-45D1-BD6E-5AACBAFA7D5C}" srcOrd="0" destOrd="0" presId="urn:microsoft.com/office/officeart/2018/5/layout/CenteredIconLabelDescriptionList"/>
    <dgm:cxn modelId="{7ADCDA20-E10A-DE47-B948-6A9DD8793972}" type="presOf" srcId="{7024C93C-976D-7440-809A-9D2EC53B08FD}" destId="{8F0CA604-F27E-48E4-A79E-532C102865A9}" srcOrd="0" destOrd="0" presId="urn:microsoft.com/office/officeart/2018/5/layout/CenteredIconLabelDescriptionList"/>
    <dgm:cxn modelId="{599EA924-46EA-B04A-9EC5-0655E2BE0AD7}" type="presOf" srcId="{9CF502E3-30DC-D142-81B7-08E61934BC2F}" destId="{B9F786AD-D692-46FA-970E-F78AB66E78E9}" srcOrd="0" destOrd="0" presId="urn:microsoft.com/office/officeart/2018/5/layout/CenteredIconLabelDescriptionList"/>
    <dgm:cxn modelId="{A88A5A2C-F14D-AB4E-993F-92811CD7B968}" type="presOf" srcId="{5FAAC829-1159-9A47-8B39-3C8B186DCC97}" destId="{1B83597C-A490-4CBE-A838-1963C6C1AACF}" srcOrd="0" destOrd="0" presId="urn:microsoft.com/office/officeart/2018/5/layout/CenteredIconLabelDescriptionList"/>
    <dgm:cxn modelId="{008F1749-E354-AD48-8E4A-B78CB2F0FEAD}" type="presOf" srcId="{90705C0C-450B-5F4E-9298-02EFF9B3DC88}" destId="{9C37093D-28B4-468A-BFA9-1EAA4FEE1267}" srcOrd="0" destOrd="0" presId="urn:microsoft.com/office/officeart/2018/5/layout/CenteredIconLabelDescriptionList"/>
    <dgm:cxn modelId="{BF1C2B4D-C0F2-F348-8624-B4E38E641834}" srcId="{90705C0C-450B-5F4E-9298-02EFF9B3DC88}" destId="{21F35549-F418-7541-8A59-A6A12460D613}" srcOrd="0" destOrd="0" parTransId="{6CABA9DF-01AA-2044-B00A-57DFA353A60C}" sibTransId="{EB743A2D-D00D-4648-A348-2CDF26BA4C43}"/>
    <dgm:cxn modelId="{C7E25B55-F070-ED40-AB17-967EA533C684}" type="presOf" srcId="{010B896F-5DDC-A94F-950E-1EDB053E705E}" destId="{FB505A5B-0574-41D5-AACD-7E69036DD9C2}" srcOrd="0" destOrd="0" presId="urn:microsoft.com/office/officeart/2018/5/layout/CenteredIconLabelDescriptionList"/>
    <dgm:cxn modelId="{890F4E5F-EA5E-1945-882B-1CC01E95AE3C}" type="presOf" srcId="{BC6B89D5-DFF2-F846-B6C4-280EE20956BF}" destId="{F123978E-48B8-44FB-8982-986C85B5417B}" srcOrd="0" destOrd="0" presId="urn:microsoft.com/office/officeart/2018/5/layout/CenteredIconLabelDescriptionList"/>
    <dgm:cxn modelId="{A8637B64-C1DA-D34F-B47E-E6916CBC540D}" srcId="{76BD5D62-DB2D-B04F-BAF4-DAA1EE6C1FD4}" destId="{9CF502E3-30DC-D142-81B7-08E61934BC2F}" srcOrd="0" destOrd="0" parTransId="{87EF8117-EEBA-9143-B71E-8A6E6AF63388}" sibTransId="{AC63B1BE-ED0F-2C4A-866C-E0487936C8FB}"/>
    <dgm:cxn modelId="{22328F64-BC20-F244-80B9-EB130758EAE6}" srcId="{620CD0C5-B9CD-4442-B1BE-A7EBC72D5E3D}" destId="{7024C93C-976D-7440-809A-9D2EC53B08FD}" srcOrd="0" destOrd="0" parTransId="{A6007B1F-1AED-A649-B4AB-C1F5EBEF309F}" sibTransId="{BE703598-7DF4-7742-BE8C-17D32F0F2DED}"/>
    <dgm:cxn modelId="{BBD86691-B4E7-1045-8672-F73628789C83}" type="presOf" srcId="{A5828118-7B16-1041-B8B2-6CB96E96D0F0}" destId="{58F86E83-DDE1-4002-90C1-E8A60AEBE0A0}" srcOrd="0" destOrd="0" presId="urn:microsoft.com/office/officeart/2018/5/layout/CenteredIconLabelDescriptionList"/>
    <dgm:cxn modelId="{27007696-9A6D-7E4D-9375-2C840B93DBC7}" srcId="{010B896F-5DDC-A94F-950E-1EDB053E705E}" destId="{BC6B89D5-DFF2-F846-B6C4-280EE20956BF}" srcOrd="0" destOrd="0" parTransId="{FF3164A2-FA73-DD44-8F25-5E14EFCD45A0}" sibTransId="{07BE48FE-58CD-DE42-98FB-6EBCA8D5F31D}"/>
    <dgm:cxn modelId="{9F371BA1-B216-DC4C-BC0A-B49971DAD903}" type="presOf" srcId="{A0709BBB-8F82-B140-A2E3-7E9EF67ED660}" destId="{C99E9963-B37F-4A9F-8BB6-CDB46D4FA7CC}" srcOrd="0" destOrd="0" presId="urn:microsoft.com/office/officeart/2018/5/layout/CenteredIconLabelDescriptionList"/>
    <dgm:cxn modelId="{447A7FC0-26EE-BE4C-BD1C-D7E35FBADF7D}" type="presOf" srcId="{21F35549-F418-7541-8A59-A6A12460D613}" destId="{902DA873-5B45-4FBE-8149-BC898671C533}" srcOrd="0" destOrd="0" presId="urn:microsoft.com/office/officeart/2018/5/layout/CenteredIconLabelDescriptionList"/>
    <dgm:cxn modelId="{AF9EFFC3-439C-4644-ABEF-682C595A98EF}" srcId="{5FAAC829-1159-9A47-8B39-3C8B186DCC97}" destId="{A5828118-7B16-1041-B8B2-6CB96E96D0F0}" srcOrd="0" destOrd="0" parTransId="{C64A4842-AC2C-8644-AFAA-AB386E809E2A}" sibTransId="{90F69A4F-B99B-D54C-B69F-5F32C4E9B615}"/>
    <dgm:cxn modelId="{81E7E1DA-60DE-0C46-AD2F-187DB82D4BB9}" type="presOf" srcId="{76BD5D62-DB2D-B04F-BAF4-DAA1EE6C1FD4}" destId="{9D07CC41-8523-478C-8D68-8A826428FD77}" srcOrd="0" destOrd="0" presId="urn:microsoft.com/office/officeart/2018/5/layout/CenteredIconLabelDescriptionList"/>
    <dgm:cxn modelId="{D11EEFDD-1B8B-EE41-A1BB-A4A7E4E1F98A}" srcId="{5FAAC829-1159-9A47-8B39-3C8B186DCC97}" destId="{620CD0C5-B9CD-4442-B1BE-A7EBC72D5E3D}" srcOrd="2" destOrd="0" parTransId="{F6A66288-1A61-7B43-A981-2528FD2F25D9}" sibTransId="{68997019-8FA2-A34A-9BBD-26EB73EE2B25}"/>
    <dgm:cxn modelId="{E2872486-43EF-9448-9C57-3E5CDD6FC3A8}" type="presParOf" srcId="{1B83597C-A490-4CBE-A838-1963C6C1AACF}" destId="{DCEFF77B-9DA3-40E5-B9BC-88D81C06656D}" srcOrd="0" destOrd="0" presId="urn:microsoft.com/office/officeart/2018/5/layout/CenteredIconLabelDescriptionList"/>
    <dgm:cxn modelId="{A6CF19DC-280E-DB47-964D-C293F08F6E53}" type="presParOf" srcId="{DCEFF77B-9DA3-40E5-B9BC-88D81C06656D}" destId="{269F1D76-F44B-4D25-972D-CFD482B7804F}" srcOrd="0" destOrd="0" presId="urn:microsoft.com/office/officeart/2018/5/layout/CenteredIconLabelDescriptionList"/>
    <dgm:cxn modelId="{7B9E29A9-E870-CF43-8EE2-B907E73BD70E}" type="presParOf" srcId="{DCEFF77B-9DA3-40E5-B9BC-88D81C06656D}" destId="{D3CCD8B0-F5E3-424C-B26A-1F047BA2ECF6}" srcOrd="1" destOrd="0" presId="urn:microsoft.com/office/officeart/2018/5/layout/CenteredIconLabelDescriptionList"/>
    <dgm:cxn modelId="{CE24F330-3168-E74B-AD26-38F8014F875C}" type="presParOf" srcId="{DCEFF77B-9DA3-40E5-B9BC-88D81C06656D}" destId="{58F86E83-DDE1-4002-90C1-E8A60AEBE0A0}" srcOrd="2" destOrd="0" presId="urn:microsoft.com/office/officeart/2018/5/layout/CenteredIconLabelDescriptionList"/>
    <dgm:cxn modelId="{9EF06079-8109-8A42-8506-9E748C6D1F81}" type="presParOf" srcId="{DCEFF77B-9DA3-40E5-B9BC-88D81C06656D}" destId="{8955C65F-D1F3-4100-881E-67E638E4BE15}" srcOrd="3" destOrd="0" presId="urn:microsoft.com/office/officeart/2018/5/layout/CenteredIconLabelDescriptionList"/>
    <dgm:cxn modelId="{ECA1E00B-91E9-CE4B-98F6-06AB90DC429B}" type="presParOf" srcId="{DCEFF77B-9DA3-40E5-B9BC-88D81C06656D}" destId="{C99E9963-B37F-4A9F-8BB6-CDB46D4FA7CC}" srcOrd="4" destOrd="0" presId="urn:microsoft.com/office/officeart/2018/5/layout/CenteredIconLabelDescriptionList"/>
    <dgm:cxn modelId="{B53409E7-3483-024B-8608-467A38BF9F32}" type="presParOf" srcId="{1B83597C-A490-4CBE-A838-1963C6C1AACF}" destId="{6647F93A-810D-44FF-B43F-BC3503F6AC07}" srcOrd="1" destOrd="0" presId="urn:microsoft.com/office/officeart/2018/5/layout/CenteredIconLabelDescriptionList"/>
    <dgm:cxn modelId="{FE8A8964-3E1F-C54A-B9C7-9663841AF2FF}" type="presParOf" srcId="{1B83597C-A490-4CBE-A838-1963C6C1AACF}" destId="{E184C124-79BB-4F76-9B37-F887EBDF3346}" srcOrd="2" destOrd="0" presId="urn:microsoft.com/office/officeart/2018/5/layout/CenteredIconLabelDescriptionList"/>
    <dgm:cxn modelId="{2A09E13E-5A31-C04A-9DFC-A264E9433F7B}" type="presParOf" srcId="{E184C124-79BB-4F76-9B37-F887EBDF3346}" destId="{6987B524-00D4-4431-9358-CCBE5D1416EF}" srcOrd="0" destOrd="0" presId="urn:microsoft.com/office/officeart/2018/5/layout/CenteredIconLabelDescriptionList"/>
    <dgm:cxn modelId="{19359CAA-BC0C-4F46-AB19-BAE5AC04741E}" type="presParOf" srcId="{E184C124-79BB-4F76-9B37-F887EBDF3346}" destId="{9717475F-BC3A-40BB-9E33-406627B097BB}" srcOrd="1" destOrd="0" presId="urn:microsoft.com/office/officeart/2018/5/layout/CenteredIconLabelDescriptionList"/>
    <dgm:cxn modelId="{8CA496B7-3E5B-FB49-8AD8-4F796C5C13A9}" type="presParOf" srcId="{E184C124-79BB-4F76-9B37-F887EBDF3346}" destId="{9D07CC41-8523-478C-8D68-8A826428FD77}" srcOrd="2" destOrd="0" presId="urn:microsoft.com/office/officeart/2018/5/layout/CenteredIconLabelDescriptionList"/>
    <dgm:cxn modelId="{090761FA-F5FC-0242-A216-53292AF5ABDB}" type="presParOf" srcId="{E184C124-79BB-4F76-9B37-F887EBDF3346}" destId="{EF2FA75C-B85B-4387-9372-095C640FD267}" srcOrd="3" destOrd="0" presId="urn:microsoft.com/office/officeart/2018/5/layout/CenteredIconLabelDescriptionList"/>
    <dgm:cxn modelId="{6F9161CE-A5C7-2544-84FF-97E625AED88A}" type="presParOf" srcId="{E184C124-79BB-4F76-9B37-F887EBDF3346}" destId="{B9F786AD-D692-46FA-970E-F78AB66E78E9}" srcOrd="4" destOrd="0" presId="urn:microsoft.com/office/officeart/2018/5/layout/CenteredIconLabelDescriptionList"/>
    <dgm:cxn modelId="{DAC1E251-1477-D149-B39A-F26DA620BA2B}" type="presParOf" srcId="{1B83597C-A490-4CBE-A838-1963C6C1AACF}" destId="{88AFB0F4-CEBB-4E82-A889-4CA713A660BB}" srcOrd="3" destOrd="0" presId="urn:microsoft.com/office/officeart/2018/5/layout/CenteredIconLabelDescriptionList"/>
    <dgm:cxn modelId="{7C7243D5-33B1-D543-9F0F-05D5DD14708B}" type="presParOf" srcId="{1B83597C-A490-4CBE-A838-1963C6C1AACF}" destId="{B4BBF0C4-9B7E-4B80-9D6D-206266C16048}" srcOrd="4" destOrd="0" presId="urn:microsoft.com/office/officeart/2018/5/layout/CenteredIconLabelDescriptionList"/>
    <dgm:cxn modelId="{D54FDFD2-1B1F-9E44-BDD8-65009C0E5EC0}" type="presParOf" srcId="{B4BBF0C4-9B7E-4B80-9D6D-206266C16048}" destId="{033E166D-935F-41B4-8F4F-355859423148}" srcOrd="0" destOrd="0" presId="urn:microsoft.com/office/officeart/2018/5/layout/CenteredIconLabelDescriptionList"/>
    <dgm:cxn modelId="{2BEABB5A-EC55-774B-9FF0-7A2A79259DCF}" type="presParOf" srcId="{B4BBF0C4-9B7E-4B80-9D6D-206266C16048}" destId="{4CEBA332-0FBE-4A49-BF07-243289157673}" srcOrd="1" destOrd="0" presId="urn:microsoft.com/office/officeart/2018/5/layout/CenteredIconLabelDescriptionList"/>
    <dgm:cxn modelId="{926B7369-F48F-A348-9763-0B5F2F407BBD}" type="presParOf" srcId="{B4BBF0C4-9B7E-4B80-9D6D-206266C16048}" destId="{281A957B-D752-45D1-BD6E-5AACBAFA7D5C}" srcOrd="2" destOrd="0" presId="urn:microsoft.com/office/officeart/2018/5/layout/CenteredIconLabelDescriptionList"/>
    <dgm:cxn modelId="{900E4393-CEEF-EC40-A229-956ECF301116}" type="presParOf" srcId="{B4BBF0C4-9B7E-4B80-9D6D-206266C16048}" destId="{4F63F99B-0EB5-4958-AE25-E7B0A608703A}" srcOrd="3" destOrd="0" presId="urn:microsoft.com/office/officeart/2018/5/layout/CenteredIconLabelDescriptionList"/>
    <dgm:cxn modelId="{BD33BCE9-1409-C747-9476-A0F18CB3AD13}" type="presParOf" srcId="{B4BBF0C4-9B7E-4B80-9D6D-206266C16048}" destId="{8F0CA604-F27E-48E4-A79E-532C102865A9}" srcOrd="4" destOrd="0" presId="urn:microsoft.com/office/officeart/2018/5/layout/CenteredIconLabelDescriptionList"/>
    <dgm:cxn modelId="{428BFDA3-4EAE-7F4A-A62A-BA7B07E214F4}" type="presParOf" srcId="{1B83597C-A490-4CBE-A838-1963C6C1AACF}" destId="{48D8EA49-F15F-4EB3-B522-E74DC408DACF}" srcOrd="5" destOrd="0" presId="urn:microsoft.com/office/officeart/2018/5/layout/CenteredIconLabelDescriptionList"/>
    <dgm:cxn modelId="{9E774B64-8F6E-1449-9DE7-E7DED66B93EF}" type="presParOf" srcId="{1B83597C-A490-4CBE-A838-1963C6C1AACF}" destId="{9C516139-5B4B-4266-8098-8B29059B8DD2}" srcOrd="6" destOrd="0" presId="urn:microsoft.com/office/officeart/2018/5/layout/CenteredIconLabelDescriptionList"/>
    <dgm:cxn modelId="{D2EC2504-1FC9-C243-9F97-83476566B371}" type="presParOf" srcId="{9C516139-5B4B-4266-8098-8B29059B8DD2}" destId="{665F75CF-ACEE-4997-B2D3-97FB0A3A9F22}" srcOrd="0" destOrd="0" presId="urn:microsoft.com/office/officeart/2018/5/layout/CenteredIconLabelDescriptionList"/>
    <dgm:cxn modelId="{6CCAA73F-3F2F-8F4B-B551-DE2E1FA41D45}" type="presParOf" srcId="{9C516139-5B4B-4266-8098-8B29059B8DD2}" destId="{33619FAE-DF9E-46B8-B56C-F10D91F23DA3}" srcOrd="1" destOrd="0" presId="urn:microsoft.com/office/officeart/2018/5/layout/CenteredIconLabelDescriptionList"/>
    <dgm:cxn modelId="{C1A6474D-DB24-9F46-BC8C-700DCEA4433E}" type="presParOf" srcId="{9C516139-5B4B-4266-8098-8B29059B8DD2}" destId="{FB505A5B-0574-41D5-AACD-7E69036DD9C2}" srcOrd="2" destOrd="0" presId="urn:microsoft.com/office/officeart/2018/5/layout/CenteredIconLabelDescriptionList"/>
    <dgm:cxn modelId="{922D7818-BDC1-B046-8856-883EAD2693A6}" type="presParOf" srcId="{9C516139-5B4B-4266-8098-8B29059B8DD2}" destId="{D4BABC81-AE69-46DB-AE49-B38DE0A6AD1E}" srcOrd="3" destOrd="0" presId="urn:microsoft.com/office/officeart/2018/5/layout/CenteredIconLabelDescriptionList"/>
    <dgm:cxn modelId="{ECE24B72-7DB7-F145-9D46-8BA8D61B67A7}" type="presParOf" srcId="{9C516139-5B4B-4266-8098-8B29059B8DD2}" destId="{F123978E-48B8-44FB-8982-986C85B5417B}" srcOrd="4" destOrd="0" presId="urn:microsoft.com/office/officeart/2018/5/layout/CenteredIconLabelDescriptionList"/>
    <dgm:cxn modelId="{FD295323-CC3D-7447-91F7-B3A87E77E796}" type="presParOf" srcId="{1B83597C-A490-4CBE-A838-1963C6C1AACF}" destId="{1986A156-B4BE-4E90-A11F-30D311777454}" srcOrd="7" destOrd="0" presId="urn:microsoft.com/office/officeart/2018/5/layout/CenteredIconLabelDescriptionList"/>
    <dgm:cxn modelId="{9704F581-F299-9F44-99D4-F085FB332D42}" type="presParOf" srcId="{1B83597C-A490-4CBE-A838-1963C6C1AACF}" destId="{8FB47142-A611-4213-A4E4-7D97F608CE0C}" srcOrd="8" destOrd="0" presId="urn:microsoft.com/office/officeart/2018/5/layout/CenteredIconLabelDescriptionList"/>
    <dgm:cxn modelId="{8EBED3F2-05E8-A247-AF06-EAD0FC748346}" type="presParOf" srcId="{8FB47142-A611-4213-A4E4-7D97F608CE0C}" destId="{80FC13D2-3330-4371-BE1E-A9695F4B5815}" srcOrd="0" destOrd="0" presId="urn:microsoft.com/office/officeart/2018/5/layout/CenteredIconLabelDescriptionList"/>
    <dgm:cxn modelId="{1595542B-2D77-CF4F-9123-E40989568DE1}" type="presParOf" srcId="{8FB47142-A611-4213-A4E4-7D97F608CE0C}" destId="{C50D9573-CBA7-4049-B76C-B88793601517}" srcOrd="1" destOrd="0" presId="urn:microsoft.com/office/officeart/2018/5/layout/CenteredIconLabelDescriptionList"/>
    <dgm:cxn modelId="{F210704F-1540-5F42-A15D-372C22CE0785}" type="presParOf" srcId="{8FB47142-A611-4213-A4E4-7D97F608CE0C}" destId="{9C37093D-28B4-468A-BFA9-1EAA4FEE1267}" srcOrd="2" destOrd="0" presId="urn:microsoft.com/office/officeart/2018/5/layout/CenteredIconLabelDescriptionList"/>
    <dgm:cxn modelId="{19A309F1-15B2-444B-BCB1-76108F46CD8B}" type="presParOf" srcId="{8FB47142-A611-4213-A4E4-7D97F608CE0C}" destId="{88D1A73C-507A-43D5-B677-2B54A018A94C}" srcOrd="3" destOrd="0" presId="urn:microsoft.com/office/officeart/2018/5/layout/CenteredIconLabelDescriptionList"/>
    <dgm:cxn modelId="{CF97F26C-A16E-0541-8323-03FC59811B85}" type="presParOf" srcId="{8FB47142-A611-4213-A4E4-7D97F608CE0C}" destId="{902DA873-5B45-4FBE-8149-BC898671C533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735163-2AE9-47E2-B09D-19D223C094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2EDF38-C6C2-4828-A554-60C30E387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Edge device</a:t>
          </a:r>
        </a:p>
      </dgm:t>
    </dgm:pt>
    <dgm:pt modelId="{F681A962-FE36-4378-91F4-1A03E88913E2}" type="parTrans" cxnId="{5503DB75-C392-4165-B966-839A03DFD0ED}">
      <dgm:prSet/>
      <dgm:spPr/>
      <dgm:t>
        <a:bodyPr/>
        <a:lstStyle/>
        <a:p>
          <a:endParaRPr lang="en-US"/>
        </a:p>
      </dgm:t>
    </dgm:pt>
    <dgm:pt modelId="{28E65AB5-98B5-473A-84FF-A7A3B3387064}" type="sibTrans" cxnId="{5503DB75-C392-4165-B966-839A03DFD0ED}">
      <dgm:prSet/>
      <dgm:spPr/>
      <dgm:t>
        <a:bodyPr/>
        <a:lstStyle/>
        <a:p>
          <a:endParaRPr lang="en-US"/>
        </a:p>
      </dgm:t>
    </dgm:pt>
    <dgm:pt modelId="{89D078E1-C59A-4475-9059-232357AF3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Fog device</a:t>
          </a:r>
        </a:p>
      </dgm:t>
    </dgm:pt>
    <dgm:pt modelId="{C79D3D6E-7783-4467-A41A-3725871D3877}" type="parTrans" cxnId="{7ADF9F34-46CF-4F9D-99F1-C0F7D94ED79C}">
      <dgm:prSet/>
      <dgm:spPr/>
      <dgm:t>
        <a:bodyPr/>
        <a:lstStyle/>
        <a:p>
          <a:endParaRPr lang="en-US"/>
        </a:p>
      </dgm:t>
    </dgm:pt>
    <dgm:pt modelId="{3F813F70-7E64-44A1-9374-B1AB7972CBF6}" type="sibTrans" cxnId="{7ADF9F34-46CF-4F9D-99F1-C0F7D94ED79C}">
      <dgm:prSet/>
      <dgm:spPr/>
      <dgm:t>
        <a:bodyPr/>
        <a:lstStyle/>
        <a:p>
          <a:endParaRPr lang="en-US"/>
        </a:p>
      </dgm:t>
    </dgm:pt>
    <dgm:pt modelId="{B6C28F42-E597-4311-B5C0-BF256F0129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Cloud server</a:t>
          </a:r>
        </a:p>
      </dgm:t>
    </dgm:pt>
    <dgm:pt modelId="{1B535915-F7C5-4167-A56F-05E471B164D7}" type="parTrans" cxnId="{207C6521-880E-4933-99BD-BB76910CA008}">
      <dgm:prSet/>
      <dgm:spPr/>
      <dgm:t>
        <a:bodyPr/>
        <a:lstStyle/>
        <a:p>
          <a:endParaRPr lang="en-US"/>
        </a:p>
      </dgm:t>
    </dgm:pt>
    <dgm:pt modelId="{4F6F6001-0435-4551-B5D3-252A56C6616F}" type="sibTrans" cxnId="{207C6521-880E-4933-99BD-BB76910CA008}">
      <dgm:prSet/>
      <dgm:spPr/>
      <dgm:t>
        <a:bodyPr/>
        <a:lstStyle/>
        <a:p>
          <a:endParaRPr lang="en-US"/>
        </a:p>
      </dgm:t>
    </dgm:pt>
    <dgm:pt modelId="{86FBF6DE-D9F5-A747-9935-7C3E1B3298BC}" type="pres">
      <dgm:prSet presAssocID="{E2735163-2AE9-47E2-B09D-19D223C094EA}" presName="vert0" presStyleCnt="0">
        <dgm:presLayoutVars>
          <dgm:dir/>
          <dgm:animOne val="branch"/>
          <dgm:animLvl val="lvl"/>
        </dgm:presLayoutVars>
      </dgm:prSet>
      <dgm:spPr/>
    </dgm:pt>
    <dgm:pt modelId="{A7621B2C-F84D-2548-94CF-9D0764DE9BCF}" type="pres">
      <dgm:prSet presAssocID="{DE2EDF38-C6C2-4828-A554-60C30E387AA3}" presName="thickLine" presStyleLbl="alignNode1" presStyleIdx="0" presStyleCnt="3"/>
      <dgm:spPr/>
    </dgm:pt>
    <dgm:pt modelId="{BE986552-36C0-4F49-9E86-1973AFB5B694}" type="pres">
      <dgm:prSet presAssocID="{DE2EDF38-C6C2-4828-A554-60C30E387AA3}" presName="horz1" presStyleCnt="0"/>
      <dgm:spPr/>
    </dgm:pt>
    <dgm:pt modelId="{385050F3-818E-6A46-B5C5-A1F1FA1D7D5A}" type="pres">
      <dgm:prSet presAssocID="{DE2EDF38-C6C2-4828-A554-60C30E387AA3}" presName="tx1" presStyleLbl="revTx" presStyleIdx="0" presStyleCnt="3"/>
      <dgm:spPr/>
    </dgm:pt>
    <dgm:pt modelId="{EBB15526-3286-2A47-B592-95B32CFC1404}" type="pres">
      <dgm:prSet presAssocID="{DE2EDF38-C6C2-4828-A554-60C30E387AA3}" presName="vert1" presStyleCnt="0"/>
      <dgm:spPr/>
    </dgm:pt>
    <dgm:pt modelId="{53F87483-CB22-B649-8837-983036E9A50A}" type="pres">
      <dgm:prSet presAssocID="{89D078E1-C59A-4475-9059-232357AF3038}" presName="thickLine" presStyleLbl="alignNode1" presStyleIdx="1" presStyleCnt="3"/>
      <dgm:spPr/>
    </dgm:pt>
    <dgm:pt modelId="{88F05E5D-3A41-AA4B-B026-1EDC4261B6A8}" type="pres">
      <dgm:prSet presAssocID="{89D078E1-C59A-4475-9059-232357AF3038}" presName="horz1" presStyleCnt="0"/>
      <dgm:spPr/>
    </dgm:pt>
    <dgm:pt modelId="{AEB3A398-E4BA-AE48-B2A9-A5F02D25E167}" type="pres">
      <dgm:prSet presAssocID="{89D078E1-C59A-4475-9059-232357AF3038}" presName="tx1" presStyleLbl="revTx" presStyleIdx="1" presStyleCnt="3"/>
      <dgm:spPr/>
    </dgm:pt>
    <dgm:pt modelId="{5FC6A131-CAC5-F643-8B7D-DE3F6D0C5602}" type="pres">
      <dgm:prSet presAssocID="{89D078E1-C59A-4475-9059-232357AF3038}" presName="vert1" presStyleCnt="0"/>
      <dgm:spPr/>
    </dgm:pt>
    <dgm:pt modelId="{1302D836-510D-B44B-962D-063EDC857169}" type="pres">
      <dgm:prSet presAssocID="{B6C28F42-E597-4311-B5C0-BF256F01291C}" presName="thickLine" presStyleLbl="alignNode1" presStyleIdx="2" presStyleCnt="3"/>
      <dgm:spPr/>
    </dgm:pt>
    <dgm:pt modelId="{EC856628-9BB8-7644-AC0A-0C8CBB7F62DA}" type="pres">
      <dgm:prSet presAssocID="{B6C28F42-E597-4311-B5C0-BF256F01291C}" presName="horz1" presStyleCnt="0"/>
      <dgm:spPr/>
    </dgm:pt>
    <dgm:pt modelId="{97823DB4-6C42-AE4D-9D3C-968DF6EA0AC0}" type="pres">
      <dgm:prSet presAssocID="{B6C28F42-E597-4311-B5C0-BF256F01291C}" presName="tx1" presStyleLbl="revTx" presStyleIdx="2" presStyleCnt="3"/>
      <dgm:spPr/>
    </dgm:pt>
    <dgm:pt modelId="{9B8597DD-C357-CB44-918B-0045F8732642}" type="pres">
      <dgm:prSet presAssocID="{B6C28F42-E597-4311-B5C0-BF256F01291C}" presName="vert1" presStyleCnt="0"/>
      <dgm:spPr/>
    </dgm:pt>
  </dgm:ptLst>
  <dgm:cxnLst>
    <dgm:cxn modelId="{207C6521-880E-4933-99BD-BB76910CA008}" srcId="{E2735163-2AE9-47E2-B09D-19D223C094EA}" destId="{B6C28F42-E597-4311-B5C0-BF256F01291C}" srcOrd="2" destOrd="0" parTransId="{1B535915-F7C5-4167-A56F-05E471B164D7}" sibTransId="{4F6F6001-0435-4551-B5D3-252A56C6616F}"/>
    <dgm:cxn modelId="{7ADF9F34-46CF-4F9D-99F1-C0F7D94ED79C}" srcId="{E2735163-2AE9-47E2-B09D-19D223C094EA}" destId="{89D078E1-C59A-4475-9059-232357AF3038}" srcOrd="1" destOrd="0" parTransId="{C79D3D6E-7783-4467-A41A-3725871D3877}" sibTransId="{3F813F70-7E64-44A1-9374-B1AB7972CBF6}"/>
    <dgm:cxn modelId="{BE11EB74-2843-7A4F-B212-58C6D0D9FBDE}" type="presOf" srcId="{DE2EDF38-C6C2-4828-A554-60C30E387AA3}" destId="{385050F3-818E-6A46-B5C5-A1F1FA1D7D5A}" srcOrd="0" destOrd="0" presId="urn:microsoft.com/office/officeart/2008/layout/LinedList"/>
    <dgm:cxn modelId="{5503DB75-C392-4165-B966-839A03DFD0ED}" srcId="{E2735163-2AE9-47E2-B09D-19D223C094EA}" destId="{DE2EDF38-C6C2-4828-A554-60C30E387AA3}" srcOrd="0" destOrd="0" parTransId="{F681A962-FE36-4378-91F4-1A03E88913E2}" sibTransId="{28E65AB5-98B5-473A-84FF-A7A3B3387064}"/>
    <dgm:cxn modelId="{15D144D1-9768-FE47-920F-9613E134F6F8}" type="presOf" srcId="{89D078E1-C59A-4475-9059-232357AF3038}" destId="{AEB3A398-E4BA-AE48-B2A9-A5F02D25E167}" srcOrd="0" destOrd="0" presId="urn:microsoft.com/office/officeart/2008/layout/LinedList"/>
    <dgm:cxn modelId="{DE934BD2-E24E-0F43-BE2D-59CB32017EDE}" type="presOf" srcId="{B6C28F42-E597-4311-B5C0-BF256F01291C}" destId="{97823DB4-6C42-AE4D-9D3C-968DF6EA0AC0}" srcOrd="0" destOrd="0" presId="urn:microsoft.com/office/officeart/2008/layout/LinedList"/>
    <dgm:cxn modelId="{22D732F4-9D84-7547-98D3-932560FADE03}" type="presOf" srcId="{E2735163-2AE9-47E2-B09D-19D223C094EA}" destId="{86FBF6DE-D9F5-A747-9935-7C3E1B3298BC}" srcOrd="0" destOrd="0" presId="urn:microsoft.com/office/officeart/2008/layout/LinedList"/>
    <dgm:cxn modelId="{6DE37569-3C55-6446-AFBD-DF1A37E801BB}" type="presParOf" srcId="{86FBF6DE-D9F5-A747-9935-7C3E1B3298BC}" destId="{A7621B2C-F84D-2548-94CF-9D0764DE9BCF}" srcOrd="0" destOrd="0" presId="urn:microsoft.com/office/officeart/2008/layout/LinedList"/>
    <dgm:cxn modelId="{8681AF81-7118-5E4C-8055-73D5E2FE5EC1}" type="presParOf" srcId="{86FBF6DE-D9F5-A747-9935-7C3E1B3298BC}" destId="{BE986552-36C0-4F49-9E86-1973AFB5B694}" srcOrd="1" destOrd="0" presId="urn:microsoft.com/office/officeart/2008/layout/LinedList"/>
    <dgm:cxn modelId="{CD5B5823-110F-D643-8F1E-7AF84DA437CC}" type="presParOf" srcId="{BE986552-36C0-4F49-9E86-1973AFB5B694}" destId="{385050F3-818E-6A46-B5C5-A1F1FA1D7D5A}" srcOrd="0" destOrd="0" presId="urn:microsoft.com/office/officeart/2008/layout/LinedList"/>
    <dgm:cxn modelId="{4F64A9DB-88F3-114B-9DCB-5105B3B48DB2}" type="presParOf" srcId="{BE986552-36C0-4F49-9E86-1973AFB5B694}" destId="{EBB15526-3286-2A47-B592-95B32CFC1404}" srcOrd="1" destOrd="0" presId="urn:microsoft.com/office/officeart/2008/layout/LinedList"/>
    <dgm:cxn modelId="{26BB2B5C-58B9-8845-B5B1-CF714C8441B2}" type="presParOf" srcId="{86FBF6DE-D9F5-A747-9935-7C3E1B3298BC}" destId="{53F87483-CB22-B649-8837-983036E9A50A}" srcOrd="2" destOrd="0" presId="urn:microsoft.com/office/officeart/2008/layout/LinedList"/>
    <dgm:cxn modelId="{AA939FEA-AFDB-2747-8F96-910FFD6BCACE}" type="presParOf" srcId="{86FBF6DE-D9F5-A747-9935-7C3E1B3298BC}" destId="{88F05E5D-3A41-AA4B-B026-1EDC4261B6A8}" srcOrd="3" destOrd="0" presId="urn:microsoft.com/office/officeart/2008/layout/LinedList"/>
    <dgm:cxn modelId="{11560427-C580-2341-A088-0798DE4F5559}" type="presParOf" srcId="{88F05E5D-3A41-AA4B-B026-1EDC4261B6A8}" destId="{AEB3A398-E4BA-AE48-B2A9-A5F02D25E167}" srcOrd="0" destOrd="0" presId="urn:microsoft.com/office/officeart/2008/layout/LinedList"/>
    <dgm:cxn modelId="{EE281EA2-3926-4D44-AFF8-12D787D59263}" type="presParOf" srcId="{88F05E5D-3A41-AA4B-B026-1EDC4261B6A8}" destId="{5FC6A131-CAC5-F643-8B7D-DE3F6D0C5602}" srcOrd="1" destOrd="0" presId="urn:microsoft.com/office/officeart/2008/layout/LinedList"/>
    <dgm:cxn modelId="{E35B75C1-240C-0340-AE7D-2F3A9C6E04E9}" type="presParOf" srcId="{86FBF6DE-D9F5-A747-9935-7C3E1B3298BC}" destId="{1302D836-510D-B44B-962D-063EDC857169}" srcOrd="4" destOrd="0" presId="urn:microsoft.com/office/officeart/2008/layout/LinedList"/>
    <dgm:cxn modelId="{F3868F05-AE9A-F64D-BFCA-B3AFD7FDF62D}" type="presParOf" srcId="{86FBF6DE-D9F5-A747-9935-7C3E1B3298BC}" destId="{EC856628-9BB8-7644-AC0A-0C8CBB7F62DA}" srcOrd="5" destOrd="0" presId="urn:microsoft.com/office/officeart/2008/layout/LinedList"/>
    <dgm:cxn modelId="{DCE686CF-7DB4-3949-BE44-4C9E1731E6EC}" type="presParOf" srcId="{EC856628-9BB8-7644-AC0A-0C8CBB7F62DA}" destId="{97823DB4-6C42-AE4D-9D3C-968DF6EA0AC0}" srcOrd="0" destOrd="0" presId="urn:microsoft.com/office/officeart/2008/layout/LinedList"/>
    <dgm:cxn modelId="{D9C3DC91-3C34-9C49-B836-1300243F5342}" type="presParOf" srcId="{EC856628-9BB8-7644-AC0A-0C8CBB7F62DA}" destId="{9B8597DD-C357-CB44-918B-0045F873264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735163-2AE9-47E2-B09D-19D223C094EA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2EDF38-C6C2-4828-A554-60C30E387A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Configuration files</a:t>
          </a:r>
        </a:p>
      </dgm:t>
    </dgm:pt>
    <dgm:pt modelId="{F681A962-FE36-4378-91F4-1A03E88913E2}" type="parTrans" cxnId="{5503DB75-C392-4165-B966-839A03DFD0ED}">
      <dgm:prSet/>
      <dgm:spPr/>
      <dgm:t>
        <a:bodyPr/>
        <a:lstStyle/>
        <a:p>
          <a:endParaRPr lang="en-US"/>
        </a:p>
      </dgm:t>
    </dgm:pt>
    <dgm:pt modelId="{28E65AB5-98B5-473A-84FF-A7A3B3387064}" type="sibTrans" cxnId="{5503DB75-C392-4165-B966-839A03DFD0ED}">
      <dgm:prSet/>
      <dgm:spPr/>
      <dgm:t>
        <a:bodyPr/>
        <a:lstStyle/>
        <a:p>
          <a:endParaRPr lang="en-US"/>
        </a:p>
      </dgm:t>
    </dgm:pt>
    <dgm:pt modelId="{89D078E1-C59A-4475-9059-232357AF30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Messages synchronization and transmission </a:t>
          </a:r>
        </a:p>
      </dgm:t>
    </dgm:pt>
    <dgm:pt modelId="{C79D3D6E-7783-4467-A41A-3725871D3877}" type="parTrans" cxnId="{7ADF9F34-46CF-4F9D-99F1-C0F7D94ED79C}">
      <dgm:prSet/>
      <dgm:spPr/>
      <dgm:t>
        <a:bodyPr/>
        <a:lstStyle/>
        <a:p>
          <a:endParaRPr lang="en-US"/>
        </a:p>
      </dgm:t>
    </dgm:pt>
    <dgm:pt modelId="{3F813F70-7E64-44A1-9374-B1AB7972CBF6}" type="sibTrans" cxnId="{7ADF9F34-46CF-4F9D-99F1-C0F7D94ED79C}">
      <dgm:prSet/>
      <dgm:spPr/>
      <dgm:t>
        <a:bodyPr/>
        <a:lstStyle/>
        <a:p>
          <a:endParaRPr lang="en-US"/>
        </a:p>
      </dgm:t>
    </dgm:pt>
    <dgm:pt modelId="{30DCBFDC-05A4-4A74-BA9D-9EC3B13E63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Neural models training and connection</a:t>
          </a:r>
        </a:p>
      </dgm:t>
    </dgm:pt>
    <dgm:pt modelId="{4AA311C9-7517-41F8-B961-585DC2ED1C56}" type="parTrans" cxnId="{D09F7B50-C0EF-443A-ADDF-4657E055DCA3}">
      <dgm:prSet/>
      <dgm:spPr/>
      <dgm:t>
        <a:bodyPr/>
        <a:lstStyle/>
        <a:p>
          <a:endParaRPr lang="en-US"/>
        </a:p>
      </dgm:t>
    </dgm:pt>
    <dgm:pt modelId="{3BD72440-11E7-46FF-BEB1-855151214EF1}" type="sibTrans" cxnId="{D09F7B50-C0EF-443A-ADDF-4657E055DCA3}">
      <dgm:prSet/>
      <dgm:spPr/>
      <dgm:t>
        <a:bodyPr/>
        <a:lstStyle/>
        <a:p>
          <a:endParaRPr lang="en-US"/>
        </a:p>
      </dgm:t>
    </dgm:pt>
    <dgm:pt modelId="{A1864C40-F7B3-4405-8DB4-E7382E0F582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Custom database</a:t>
          </a:r>
        </a:p>
      </dgm:t>
    </dgm:pt>
    <dgm:pt modelId="{750AB8D9-116E-4B30-9A20-608ADD105208}" type="parTrans" cxnId="{EA5712D7-D81F-4E6A-A95D-9AAB85E7142C}">
      <dgm:prSet/>
      <dgm:spPr/>
      <dgm:t>
        <a:bodyPr/>
        <a:lstStyle/>
        <a:p>
          <a:endParaRPr lang="en-US"/>
        </a:p>
      </dgm:t>
    </dgm:pt>
    <dgm:pt modelId="{496687FA-F5A2-43F5-97B0-E453898FA2C9}" type="sibTrans" cxnId="{EA5712D7-D81F-4E6A-A95D-9AAB85E7142C}">
      <dgm:prSet/>
      <dgm:spPr/>
      <dgm:t>
        <a:bodyPr/>
        <a:lstStyle/>
        <a:p>
          <a:endParaRPr lang="en-US"/>
        </a:p>
      </dgm:t>
    </dgm:pt>
    <dgm:pt modelId="{E3FF516F-C6FE-4E32-9F55-F5705D6A2C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Dashboard layout</a:t>
          </a:r>
        </a:p>
      </dgm:t>
    </dgm:pt>
    <dgm:pt modelId="{A444525C-318B-4342-B50D-01A20F7CD545}" type="parTrans" cxnId="{D2AF6FC8-2C3C-4139-B0AE-996B1F8DD6DD}">
      <dgm:prSet/>
      <dgm:spPr/>
      <dgm:t>
        <a:bodyPr/>
        <a:lstStyle/>
        <a:p>
          <a:endParaRPr lang="en-US"/>
        </a:p>
      </dgm:t>
    </dgm:pt>
    <dgm:pt modelId="{F98821D9-FA33-42C1-9E69-E6EA58DD1689}" type="sibTrans" cxnId="{D2AF6FC8-2C3C-4139-B0AE-996B1F8DD6DD}">
      <dgm:prSet/>
      <dgm:spPr/>
      <dgm:t>
        <a:bodyPr/>
        <a:lstStyle/>
        <a:p>
          <a:endParaRPr lang="en-US"/>
        </a:p>
      </dgm:t>
    </dgm:pt>
    <dgm:pt modelId="{9DC32168-A68E-244D-803E-9C408DDA5F25}">
      <dgm:prSet/>
      <dgm:spPr/>
      <dgm:t>
        <a:bodyPr/>
        <a:lstStyle/>
        <a:p>
          <a:r>
            <a:rPr lang="it-IT" dirty="0"/>
            <a:t>States machine</a:t>
          </a:r>
        </a:p>
      </dgm:t>
    </dgm:pt>
    <dgm:pt modelId="{A1C8D8E4-6FBA-8E4B-B6DB-6A97FEB07CD1}" type="parTrans" cxnId="{3DB84C4B-69DD-784A-8611-12635589BF6E}">
      <dgm:prSet/>
      <dgm:spPr/>
      <dgm:t>
        <a:bodyPr/>
        <a:lstStyle/>
        <a:p>
          <a:endParaRPr lang="it-IT"/>
        </a:p>
      </dgm:t>
    </dgm:pt>
    <dgm:pt modelId="{85F7A49D-F38F-BC4F-AA8C-1D85250F6467}" type="sibTrans" cxnId="{3DB84C4B-69DD-784A-8611-12635589BF6E}">
      <dgm:prSet/>
      <dgm:spPr/>
      <dgm:t>
        <a:bodyPr/>
        <a:lstStyle/>
        <a:p>
          <a:endParaRPr lang="it-IT"/>
        </a:p>
      </dgm:t>
    </dgm:pt>
    <dgm:pt modelId="{1B295F83-9049-4A5D-A922-0D35CF8573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Debug and logging</a:t>
          </a:r>
        </a:p>
      </dgm:t>
    </dgm:pt>
    <dgm:pt modelId="{BCDE3F83-1AEA-46AF-9A8A-A97AC89615D9}" type="sibTrans" cxnId="{69537A0C-1E9E-4F00-8BBD-F00B7D3CAD8B}">
      <dgm:prSet/>
      <dgm:spPr/>
      <dgm:t>
        <a:bodyPr/>
        <a:lstStyle/>
        <a:p>
          <a:endParaRPr lang="en-US"/>
        </a:p>
      </dgm:t>
    </dgm:pt>
    <dgm:pt modelId="{C84D831A-15C2-4A84-A24C-4E47D22E151B}" type="parTrans" cxnId="{69537A0C-1E9E-4F00-8BBD-F00B7D3CAD8B}">
      <dgm:prSet/>
      <dgm:spPr/>
      <dgm:t>
        <a:bodyPr/>
        <a:lstStyle/>
        <a:p>
          <a:endParaRPr lang="en-US"/>
        </a:p>
      </dgm:t>
    </dgm:pt>
    <dgm:pt modelId="{86FBF6DE-D9F5-A747-9935-7C3E1B3298BC}" type="pres">
      <dgm:prSet presAssocID="{E2735163-2AE9-47E2-B09D-19D223C094EA}" presName="vert0" presStyleCnt="0">
        <dgm:presLayoutVars>
          <dgm:dir/>
          <dgm:animOne val="branch"/>
          <dgm:animLvl val="lvl"/>
        </dgm:presLayoutVars>
      </dgm:prSet>
      <dgm:spPr/>
    </dgm:pt>
    <dgm:pt modelId="{79C72715-FA40-474C-8F27-9CF0ABC3F549}" type="pres">
      <dgm:prSet presAssocID="{9DC32168-A68E-244D-803E-9C408DDA5F25}" presName="thickLine" presStyleLbl="alignNode1" presStyleIdx="0" presStyleCnt="7"/>
      <dgm:spPr/>
    </dgm:pt>
    <dgm:pt modelId="{7D324E38-3E32-3C42-951D-13B0859C83EE}" type="pres">
      <dgm:prSet presAssocID="{9DC32168-A68E-244D-803E-9C408DDA5F25}" presName="horz1" presStyleCnt="0"/>
      <dgm:spPr/>
    </dgm:pt>
    <dgm:pt modelId="{89F61126-B800-5A4E-AA25-5C1852992811}" type="pres">
      <dgm:prSet presAssocID="{9DC32168-A68E-244D-803E-9C408DDA5F25}" presName="tx1" presStyleLbl="revTx" presStyleIdx="0" presStyleCnt="7"/>
      <dgm:spPr/>
    </dgm:pt>
    <dgm:pt modelId="{B4146869-FF1B-E740-AC15-8498323C6B55}" type="pres">
      <dgm:prSet presAssocID="{9DC32168-A68E-244D-803E-9C408DDA5F25}" presName="vert1" presStyleCnt="0"/>
      <dgm:spPr/>
    </dgm:pt>
    <dgm:pt modelId="{A7621B2C-F84D-2548-94CF-9D0764DE9BCF}" type="pres">
      <dgm:prSet presAssocID="{DE2EDF38-C6C2-4828-A554-60C30E387AA3}" presName="thickLine" presStyleLbl="alignNode1" presStyleIdx="1" presStyleCnt="7"/>
      <dgm:spPr/>
    </dgm:pt>
    <dgm:pt modelId="{BE986552-36C0-4F49-9E86-1973AFB5B694}" type="pres">
      <dgm:prSet presAssocID="{DE2EDF38-C6C2-4828-A554-60C30E387AA3}" presName="horz1" presStyleCnt="0"/>
      <dgm:spPr/>
    </dgm:pt>
    <dgm:pt modelId="{385050F3-818E-6A46-B5C5-A1F1FA1D7D5A}" type="pres">
      <dgm:prSet presAssocID="{DE2EDF38-C6C2-4828-A554-60C30E387AA3}" presName="tx1" presStyleLbl="revTx" presStyleIdx="1" presStyleCnt="7"/>
      <dgm:spPr/>
    </dgm:pt>
    <dgm:pt modelId="{EBB15526-3286-2A47-B592-95B32CFC1404}" type="pres">
      <dgm:prSet presAssocID="{DE2EDF38-C6C2-4828-A554-60C30E387AA3}" presName="vert1" presStyleCnt="0"/>
      <dgm:spPr/>
    </dgm:pt>
    <dgm:pt modelId="{53F87483-CB22-B649-8837-983036E9A50A}" type="pres">
      <dgm:prSet presAssocID="{89D078E1-C59A-4475-9059-232357AF3038}" presName="thickLine" presStyleLbl="alignNode1" presStyleIdx="2" presStyleCnt="7"/>
      <dgm:spPr/>
    </dgm:pt>
    <dgm:pt modelId="{88F05E5D-3A41-AA4B-B026-1EDC4261B6A8}" type="pres">
      <dgm:prSet presAssocID="{89D078E1-C59A-4475-9059-232357AF3038}" presName="horz1" presStyleCnt="0"/>
      <dgm:spPr/>
    </dgm:pt>
    <dgm:pt modelId="{AEB3A398-E4BA-AE48-B2A9-A5F02D25E167}" type="pres">
      <dgm:prSet presAssocID="{89D078E1-C59A-4475-9059-232357AF3038}" presName="tx1" presStyleLbl="revTx" presStyleIdx="2" presStyleCnt="7"/>
      <dgm:spPr/>
    </dgm:pt>
    <dgm:pt modelId="{5FC6A131-CAC5-F643-8B7D-DE3F6D0C5602}" type="pres">
      <dgm:prSet presAssocID="{89D078E1-C59A-4475-9059-232357AF3038}" presName="vert1" presStyleCnt="0"/>
      <dgm:spPr/>
    </dgm:pt>
    <dgm:pt modelId="{2DFFC8A9-A4BD-BF49-84D8-F124A2786036}" type="pres">
      <dgm:prSet presAssocID="{30DCBFDC-05A4-4A74-BA9D-9EC3B13E63A9}" presName="thickLine" presStyleLbl="alignNode1" presStyleIdx="3" presStyleCnt="7"/>
      <dgm:spPr/>
    </dgm:pt>
    <dgm:pt modelId="{62C804FE-14E7-6E4B-B2F6-B461C3CFC4B0}" type="pres">
      <dgm:prSet presAssocID="{30DCBFDC-05A4-4A74-BA9D-9EC3B13E63A9}" presName="horz1" presStyleCnt="0"/>
      <dgm:spPr/>
    </dgm:pt>
    <dgm:pt modelId="{7E5C0A27-2D83-B14D-B7C8-74D199B25F7F}" type="pres">
      <dgm:prSet presAssocID="{30DCBFDC-05A4-4A74-BA9D-9EC3B13E63A9}" presName="tx1" presStyleLbl="revTx" presStyleIdx="3" presStyleCnt="7"/>
      <dgm:spPr/>
    </dgm:pt>
    <dgm:pt modelId="{D558080C-96D2-B645-BF7D-BA54505E7BDC}" type="pres">
      <dgm:prSet presAssocID="{30DCBFDC-05A4-4A74-BA9D-9EC3B13E63A9}" presName="vert1" presStyleCnt="0"/>
      <dgm:spPr/>
    </dgm:pt>
    <dgm:pt modelId="{AE343B5B-963C-7040-B16A-1617F19914F2}" type="pres">
      <dgm:prSet presAssocID="{1B295F83-9049-4A5D-A922-0D35CF8573F2}" presName="thickLine" presStyleLbl="alignNode1" presStyleIdx="4" presStyleCnt="7"/>
      <dgm:spPr/>
    </dgm:pt>
    <dgm:pt modelId="{84305F93-AE8E-2D46-8FB5-F69D7B8DBD7C}" type="pres">
      <dgm:prSet presAssocID="{1B295F83-9049-4A5D-A922-0D35CF8573F2}" presName="horz1" presStyleCnt="0"/>
      <dgm:spPr/>
    </dgm:pt>
    <dgm:pt modelId="{43339F18-3134-4E43-9E17-33ACD9799CF0}" type="pres">
      <dgm:prSet presAssocID="{1B295F83-9049-4A5D-A922-0D35CF8573F2}" presName="tx1" presStyleLbl="revTx" presStyleIdx="4" presStyleCnt="7"/>
      <dgm:spPr/>
    </dgm:pt>
    <dgm:pt modelId="{B5FB9ACB-FDBB-6940-8557-3DC2A9A113E7}" type="pres">
      <dgm:prSet presAssocID="{1B295F83-9049-4A5D-A922-0D35CF8573F2}" presName="vert1" presStyleCnt="0"/>
      <dgm:spPr/>
    </dgm:pt>
    <dgm:pt modelId="{FCEA283B-21DC-A04B-9E92-7C60B314A254}" type="pres">
      <dgm:prSet presAssocID="{A1864C40-F7B3-4405-8DB4-E7382E0F582D}" presName="thickLine" presStyleLbl="alignNode1" presStyleIdx="5" presStyleCnt="7"/>
      <dgm:spPr/>
    </dgm:pt>
    <dgm:pt modelId="{5711B160-0F38-E44E-8943-C4EA29A4BDE4}" type="pres">
      <dgm:prSet presAssocID="{A1864C40-F7B3-4405-8DB4-E7382E0F582D}" presName="horz1" presStyleCnt="0"/>
      <dgm:spPr/>
    </dgm:pt>
    <dgm:pt modelId="{2DCD60BE-A3CB-404D-B782-DF06F00FFB4A}" type="pres">
      <dgm:prSet presAssocID="{A1864C40-F7B3-4405-8DB4-E7382E0F582D}" presName="tx1" presStyleLbl="revTx" presStyleIdx="5" presStyleCnt="7"/>
      <dgm:spPr/>
    </dgm:pt>
    <dgm:pt modelId="{309DB945-D302-0746-9A11-202A7FC4187D}" type="pres">
      <dgm:prSet presAssocID="{A1864C40-F7B3-4405-8DB4-E7382E0F582D}" presName="vert1" presStyleCnt="0"/>
      <dgm:spPr/>
    </dgm:pt>
    <dgm:pt modelId="{9E80969B-F916-7643-9931-59307D15F467}" type="pres">
      <dgm:prSet presAssocID="{E3FF516F-C6FE-4E32-9F55-F5705D6A2C0B}" presName="thickLine" presStyleLbl="alignNode1" presStyleIdx="6" presStyleCnt="7"/>
      <dgm:spPr/>
    </dgm:pt>
    <dgm:pt modelId="{493EEBF4-3866-C549-8393-DA0C60EE23F5}" type="pres">
      <dgm:prSet presAssocID="{E3FF516F-C6FE-4E32-9F55-F5705D6A2C0B}" presName="horz1" presStyleCnt="0"/>
      <dgm:spPr/>
    </dgm:pt>
    <dgm:pt modelId="{B472B8BD-A962-A14F-B7ED-B8CC84A1D67E}" type="pres">
      <dgm:prSet presAssocID="{E3FF516F-C6FE-4E32-9F55-F5705D6A2C0B}" presName="tx1" presStyleLbl="revTx" presStyleIdx="6" presStyleCnt="7"/>
      <dgm:spPr/>
    </dgm:pt>
    <dgm:pt modelId="{6F8238FD-E9A5-584B-A00F-2854E26F378C}" type="pres">
      <dgm:prSet presAssocID="{E3FF516F-C6FE-4E32-9F55-F5705D6A2C0B}" presName="vert1" presStyleCnt="0"/>
      <dgm:spPr/>
    </dgm:pt>
  </dgm:ptLst>
  <dgm:cxnLst>
    <dgm:cxn modelId="{5F1D0507-55CF-6548-9532-367F62995677}" type="presOf" srcId="{89D078E1-C59A-4475-9059-232357AF3038}" destId="{AEB3A398-E4BA-AE48-B2A9-A5F02D25E167}" srcOrd="0" destOrd="0" presId="urn:microsoft.com/office/officeart/2008/layout/LinedList"/>
    <dgm:cxn modelId="{69537A0C-1E9E-4F00-8BBD-F00B7D3CAD8B}" srcId="{E2735163-2AE9-47E2-B09D-19D223C094EA}" destId="{1B295F83-9049-4A5D-A922-0D35CF8573F2}" srcOrd="4" destOrd="0" parTransId="{C84D831A-15C2-4A84-A24C-4E47D22E151B}" sibTransId="{BCDE3F83-1AEA-46AF-9A8A-A97AC89615D9}"/>
    <dgm:cxn modelId="{E6426527-F305-BF40-881F-F33DE5F59CB4}" type="presOf" srcId="{A1864C40-F7B3-4405-8DB4-E7382E0F582D}" destId="{2DCD60BE-A3CB-404D-B782-DF06F00FFB4A}" srcOrd="0" destOrd="0" presId="urn:microsoft.com/office/officeart/2008/layout/LinedList"/>
    <dgm:cxn modelId="{7ADF9F34-46CF-4F9D-99F1-C0F7D94ED79C}" srcId="{E2735163-2AE9-47E2-B09D-19D223C094EA}" destId="{89D078E1-C59A-4475-9059-232357AF3038}" srcOrd="2" destOrd="0" parTransId="{C79D3D6E-7783-4467-A41A-3725871D3877}" sibTransId="{3F813F70-7E64-44A1-9374-B1AB7972CBF6}"/>
    <dgm:cxn modelId="{E8C1FB4A-C77B-654D-AF85-86D37E068B71}" type="presOf" srcId="{9DC32168-A68E-244D-803E-9C408DDA5F25}" destId="{89F61126-B800-5A4E-AA25-5C1852992811}" srcOrd="0" destOrd="0" presId="urn:microsoft.com/office/officeart/2008/layout/LinedList"/>
    <dgm:cxn modelId="{3DB84C4B-69DD-784A-8611-12635589BF6E}" srcId="{E2735163-2AE9-47E2-B09D-19D223C094EA}" destId="{9DC32168-A68E-244D-803E-9C408DDA5F25}" srcOrd="0" destOrd="0" parTransId="{A1C8D8E4-6FBA-8E4B-B6DB-6A97FEB07CD1}" sibTransId="{85F7A49D-F38F-BC4F-AA8C-1D85250F6467}"/>
    <dgm:cxn modelId="{D09F7B50-C0EF-443A-ADDF-4657E055DCA3}" srcId="{E2735163-2AE9-47E2-B09D-19D223C094EA}" destId="{30DCBFDC-05A4-4A74-BA9D-9EC3B13E63A9}" srcOrd="3" destOrd="0" parTransId="{4AA311C9-7517-41F8-B961-585DC2ED1C56}" sibTransId="{3BD72440-11E7-46FF-BEB1-855151214EF1}"/>
    <dgm:cxn modelId="{5503DB75-C392-4165-B966-839A03DFD0ED}" srcId="{E2735163-2AE9-47E2-B09D-19D223C094EA}" destId="{DE2EDF38-C6C2-4828-A554-60C30E387AA3}" srcOrd="1" destOrd="0" parTransId="{F681A962-FE36-4378-91F4-1A03E88913E2}" sibTransId="{28E65AB5-98B5-473A-84FF-A7A3B3387064}"/>
    <dgm:cxn modelId="{D856F97E-0B24-8344-A1C6-6232BCED9FB2}" type="presOf" srcId="{DE2EDF38-C6C2-4828-A554-60C30E387AA3}" destId="{385050F3-818E-6A46-B5C5-A1F1FA1D7D5A}" srcOrd="0" destOrd="0" presId="urn:microsoft.com/office/officeart/2008/layout/LinedList"/>
    <dgm:cxn modelId="{D2AF6FC8-2C3C-4139-B0AE-996B1F8DD6DD}" srcId="{E2735163-2AE9-47E2-B09D-19D223C094EA}" destId="{E3FF516F-C6FE-4E32-9F55-F5705D6A2C0B}" srcOrd="6" destOrd="0" parTransId="{A444525C-318B-4342-B50D-01A20F7CD545}" sibTransId="{F98821D9-FA33-42C1-9E69-E6EA58DD1689}"/>
    <dgm:cxn modelId="{6798BED0-AE0D-5E4D-B453-97F22C9D6762}" type="presOf" srcId="{E3FF516F-C6FE-4E32-9F55-F5705D6A2C0B}" destId="{B472B8BD-A962-A14F-B7ED-B8CC84A1D67E}" srcOrd="0" destOrd="0" presId="urn:microsoft.com/office/officeart/2008/layout/LinedList"/>
    <dgm:cxn modelId="{EA5712D7-D81F-4E6A-A95D-9AAB85E7142C}" srcId="{E2735163-2AE9-47E2-B09D-19D223C094EA}" destId="{A1864C40-F7B3-4405-8DB4-E7382E0F582D}" srcOrd="5" destOrd="0" parTransId="{750AB8D9-116E-4B30-9A20-608ADD105208}" sibTransId="{496687FA-F5A2-43F5-97B0-E453898FA2C9}"/>
    <dgm:cxn modelId="{D1B00ADF-FE79-AA49-A11B-95C3CAB7FBA4}" type="presOf" srcId="{1B295F83-9049-4A5D-A922-0D35CF8573F2}" destId="{43339F18-3134-4E43-9E17-33ACD9799CF0}" srcOrd="0" destOrd="0" presId="urn:microsoft.com/office/officeart/2008/layout/LinedList"/>
    <dgm:cxn modelId="{22D732F4-9D84-7547-98D3-932560FADE03}" type="presOf" srcId="{E2735163-2AE9-47E2-B09D-19D223C094EA}" destId="{86FBF6DE-D9F5-A747-9935-7C3E1B3298BC}" srcOrd="0" destOrd="0" presId="urn:microsoft.com/office/officeart/2008/layout/LinedList"/>
    <dgm:cxn modelId="{FF906CF4-2042-354E-8E93-E4BA409AB9DE}" type="presOf" srcId="{30DCBFDC-05A4-4A74-BA9D-9EC3B13E63A9}" destId="{7E5C0A27-2D83-B14D-B7C8-74D199B25F7F}" srcOrd="0" destOrd="0" presId="urn:microsoft.com/office/officeart/2008/layout/LinedList"/>
    <dgm:cxn modelId="{674B9FED-834C-B94B-B767-40C42B4854B0}" type="presParOf" srcId="{86FBF6DE-D9F5-A747-9935-7C3E1B3298BC}" destId="{79C72715-FA40-474C-8F27-9CF0ABC3F549}" srcOrd="0" destOrd="0" presId="urn:microsoft.com/office/officeart/2008/layout/LinedList"/>
    <dgm:cxn modelId="{91AF2D47-AC66-C943-B47C-26CE6C014642}" type="presParOf" srcId="{86FBF6DE-D9F5-A747-9935-7C3E1B3298BC}" destId="{7D324E38-3E32-3C42-951D-13B0859C83EE}" srcOrd="1" destOrd="0" presId="urn:microsoft.com/office/officeart/2008/layout/LinedList"/>
    <dgm:cxn modelId="{777992C0-7A22-5E44-B002-97C57DDE5868}" type="presParOf" srcId="{7D324E38-3E32-3C42-951D-13B0859C83EE}" destId="{89F61126-B800-5A4E-AA25-5C1852992811}" srcOrd="0" destOrd="0" presId="urn:microsoft.com/office/officeart/2008/layout/LinedList"/>
    <dgm:cxn modelId="{9A400D29-99FE-2047-A274-666EB7386FE0}" type="presParOf" srcId="{7D324E38-3E32-3C42-951D-13B0859C83EE}" destId="{B4146869-FF1B-E740-AC15-8498323C6B55}" srcOrd="1" destOrd="0" presId="urn:microsoft.com/office/officeart/2008/layout/LinedList"/>
    <dgm:cxn modelId="{27B801A6-B931-374A-8E8F-159804281069}" type="presParOf" srcId="{86FBF6DE-D9F5-A747-9935-7C3E1B3298BC}" destId="{A7621B2C-F84D-2548-94CF-9D0764DE9BCF}" srcOrd="2" destOrd="0" presId="urn:microsoft.com/office/officeart/2008/layout/LinedList"/>
    <dgm:cxn modelId="{3E9CBC47-79A3-D849-92D4-764FBF66F0D3}" type="presParOf" srcId="{86FBF6DE-D9F5-A747-9935-7C3E1B3298BC}" destId="{BE986552-36C0-4F49-9E86-1973AFB5B694}" srcOrd="3" destOrd="0" presId="urn:microsoft.com/office/officeart/2008/layout/LinedList"/>
    <dgm:cxn modelId="{6FE65436-D4E1-3847-AA05-B9F55C087CC0}" type="presParOf" srcId="{BE986552-36C0-4F49-9E86-1973AFB5B694}" destId="{385050F3-818E-6A46-B5C5-A1F1FA1D7D5A}" srcOrd="0" destOrd="0" presId="urn:microsoft.com/office/officeart/2008/layout/LinedList"/>
    <dgm:cxn modelId="{C956BA2F-851C-F84D-B29E-01A8F9A11B23}" type="presParOf" srcId="{BE986552-36C0-4F49-9E86-1973AFB5B694}" destId="{EBB15526-3286-2A47-B592-95B32CFC1404}" srcOrd="1" destOrd="0" presId="urn:microsoft.com/office/officeart/2008/layout/LinedList"/>
    <dgm:cxn modelId="{3C63384D-0C5B-B840-BAFC-5528F3E53869}" type="presParOf" srcId="{86FBF6DE-D9F5-A747-9935-7C3E1B3298BC}" destId="{53F87483-CB22-B649-8837-983036E9A50A}" srcOrd="4" destOrd="0" presId="urn:microsoft.com/office/officeart/2008/layout/LinedList"/>
    <dgm:cxn modelId="{08CC1409-BCCA-1944-AED8-B36AB140E255}" type="presParOf" srcId="{86FBF6DE-D9F5-A747-9935-7C3E1B3298BC}" destId="{88F05E5D-3A41-AA4B-B026-1EDC4261B6A8}" srcOrd="5" destOrd="0" presId="urn:microsoft.com/office/officeart/2008/layout/LinedList"/>
    <dgm:cxn modelId="{A682682F-C35E-4348-A6B0-96D34A90E3A5}" type="presParOf" srcId="{88F05E5D-3A41-AA4B-B026-1EDC4261B6A8}" destId="{AEB3A398-E4BA-AE48-B2A9-A5F02D25E167}" srcOrd="0" destOrd="0" presId="urn:microsoft.com/office/officeart/2008/layout/LinedList"/>
    <dgm:cxn modelId="{FBA8AE85-6192-6C47-A630-31855E547958}" type="presParOf" srcId="{88F05E5D-3A41-AA4B-B026-1EDC4261B6A8}" destId="{5FC6A131-CAC5-F643-8B7D-DE3F6D0C5602}" srcOrd="1" destOrd="0" presId="urn:microsoft.com/office/officeart/2008/layout/LinedList"/>
    <dgm:cxn modelId="{6C2B88EC-355A-8D40-AD79-B97CC6E98250}" type="presParOf" srcId="{86FBF6DE-D9F5-A747-9935-7C3E1B3298BC}" destId="{2DFFC8A9-A4BD-BF49-84D8-F124A2786036}" srcOrd="6" destOrd="0" presId="urn:microsoft.com/office/officeart/2008/layout/LinedList"/>
    <dgm:cxn modelId="{18A12EDC-02B2-F14F-B2C1-695EF4E9C98C}" type="presParOf" srcId="{86FBF6DE-D9F5-A747-9935-7C3E1B3298BC}" destId="{62C804FE-14E7-6E4B-B2F6-B461C3CFC4B0}" srcOrd="7" destOrd="0" presId="urn:microsoft.com/office/officeart/2008/layout/LinedList"/>
    <dgm:cxn modelId="{E5F547EB-BB9E-8444-BFC9-BB6076DC920E}" type="presParOf" srcId="{62C804FE-14E7-6E4B-B2F6-B461C3CFC4B0}" destId="{7E5C0A27-2D83-B14D-B7C8-74D199B25F7F}" srcOrd="0" destOrd="0" presId="urn:microsoft.com/office/officeart/2008/layout/LinedList"/>
    <dgm:cxn modelId="{F0BB9F83-9454-4841-A029-72D134517AE9}" type="presParOf" srcId="{62C804FE-14E7-6E4B-B2F6-B461C3CFC4B0}" destId="{D558080C-96D2-B645-BF7D-BA54505E7BDC}" srcOrd="1" destOrd="0" presId="urn:microsoft.com/office/officeart/2008/layout/LinedList"/>
    <dgm:cxn modelId="{197FB485-42F2-6C4E-B85C-E3082D43462A}" type="presParOf" srcId="{86FBF6DE-D9F5-A747-9935-7C3E1B3298BC}" destId="{AE343B5B-963C-7040-B16A-1617F19914F2}" srcOrd="8" destOrd="0" presId="urn:microsoft.com/office/officeart/2008/layout/LinedList"/>
    <dgm:cxn modelId="{CE97F138-A882-E44E-82C4-E5AE8B5ADB4E}" type="presParOf" srcId="{86FBF6DE-D9F5-A747-9935-7C3E1B3298BC}" destId="{84305F93-AE8E-2D46-8FB5-F69D7B8DBD7C}" srcOrd="9" destOrd="0" presId="urn:microsoft.com/office/officeart/2008/layout/LinedList"/>
    <dgm:cxn modelId="{A2F49034-6FDB-364F-B26C-73C11359B96D}" type="presParOf" srcId="{84305F93-AE8E-2D46-8FB5-F69D7B8DBD7C}" destId="{43339F18-3134-4E43-9E17-33ACD9799CF0}" srcOrd="0" destOrd="0" presId="urn:microsoft.com/office/officeart/2008/layout/LinedList"/>
    <dgm:cxn modelId="{146744ED-C9DE-E748-9AAA-242882736C33}" type="presParOf" srcId="{84305F93-AE8E-2D46-8FB5-F69D7B8DBD7C}" destId="{B5FB9ACB-FDBB-6940-8557-3DC2A9A113E7}" srcOrd="1" destOrd="0" presId="urn:microsoft.com/office/officeart/2008/layout/LinedList"/>
    <dgm:cxn modelId="{6DABA4FE-1756-F345-937C-CE4CE407D666}" type="presParOf" srcId="{86FBF6DE-D9F5-A747-9935-7C3E1B3298BC}" destId="{FCEA283B-21DC-A04B-9E92-7C60B314A254}" srcOrd="10" destOrd="0" presId="urn:microsoft.com/office/officeart/2008/layout/LinedList"/>
    <dgm:cxn modelId="{3E2DA637-2BE9-D749-A6BF-933A4BFE5570}" type="presParOf" srcId="{86FBF6DE-D9F5-A747-9935-7C3E1B3298BC}" destId="{5711B160-0F38-E44E-8943-C4EA29A4BDE4}" srcOrd="11" destOrd="0" presId="urn:microsoft.com/office/officeart/2008/layout/LinedList"/>
    <dgm:cxn modelId="{38A1D34F-FF15-5846-A4D5-CD8506E267FF}" type="presParOf" srcId="{5711B160-0F38-E44E-8943-C4EA29A4BDE4}" destId="{2DCD60BE-A3CB-404D-B782-DF06F00FFB4A}" srcOrd="0" destOrd="0" presId="urn:microsoft.com/office/officeart/2008/layout/LinedList"/>
    <dgm:cxn modelId="{102F35BB-D4E5-FB44-A807-6A1FB35EF95B}" type="presParOf" srcId="{5711B160-0F38-E44E-8943-C4EA29A4BDE4}" destId="{309DB945-D302-0746-9A11-202A7FC4187D}" srcOrd="1" destOrd="0" presId="urn:microsoft.com/office/officeart/2008/layout/LinedList"/>
    <dgm:cxn modelId="{7B15E996-1FEB-154E-8DBC-FA7037E997EF}" type="presParOf" srcId="{86FBF6DE-D9F5-A747-9935-7C3E1B3298BC}" destId="{9E80969B-F916-7643-9931-59307D15F467}" srcOrd="12" destOrd="0" presId="urn:microsoft.com/office/officeart/2008/layout/LinedList"/>
    <dgm:cxn modelId="{88A1305C-843F-FB41-9AF6-E0E8959DD25D}" type="presParOf" srcId="{86FBF6DE-D9F5-A747-9935-7C3E1B3298BC}" destId="{493EEBF4-3866-C549-8393-DA0C60EE23F5}" srcOrd="13" destOrd="0" presId="urn:microsoft.com/office/officeart/2008/layout/LinedList"/>
    <dgm:cxn modelId="{A6535238-BD08-B74E-BCDC-DE280CBD48DA}" type="presParOf" srcId="{493EEBF4-3866-C549-8393-DA0C60EE23F5}" destId="{B472B8BD-A962-A14F-B7ED-B8CC84A1D67E}" srcOrd="0" destOrd="0" presId="urn:microsoft.com/office/officeart/2008/layout/LinedList"/>
    <dgm:cxn modelId="{E8D5A0E6-9927-6445-B359-B62E4D3E4AEF}" type="presParOf" srcId="{493EEBF4-3866-C549-8393-DA0C60EE23F5}" destId="{6F8238FD-E9A5-584B-A00F-2854E26F378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E6671-98DC-4E20-8510-2733BDB03856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5BA47-970D-4CD1-96D8-BED3ADB0A844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Exploit </a:t>
          </a:r>
          <a:r>
            <a:rPr lang="it-IT" sz="1700" kern="1200" dirty="0" err="1"/>
            <a:t>licence</a:t>
          </a:r>
          <a:r>
            <a:rPr lang="it-IT" sz="1700" kern="1200" dirty="0"/>
            <a:t> </a:t>
          </a:r>
          <a:r>
            <a:rPr lang="it-IT" sz="1700" kern="1200" dirty="0" err="1"/>
            <a:t>plates</a:t>
          </a:r>
          <a:r>
            <a:rPr lang="it-IT" sz="1700" kern="1200" dirty="0"/>
            <a:t> </a:t>
          </a:r>
          <a:r>
            <a:rPr lang="it-IT" sz="1700" kern="1200" dirty="0" err="1"/>
            <a:t>as</a:t>
          </a:r>
          <a:r>
            <a:rPr lang="it-IT" sz="1700" kern="1200" dirty="0"/>
            <a:t> </a:t>
          </a:r>
          <a:r>
            <a:rPr lang="it-IT" sz="1700" kern="1200" dirty="0" err="1"/>
            <a:t>unique</a:t>
          </a:r>
          <a:r>
            <a:rPr lang="it-IT" sz="1700" kern="1200" dirty="0"/>
            <a:t> keys to open gates and </a:t>
          </a:r>
          <a:r>
            <a:rPr lang="it-IT" sz="1700" kern="1200" dirty="0" err="1"/>
            <a:t>barriers</a:t>
          </a:r>
          <a:endParaRPr lang="en-US" sz="1700" kern="1200" dirty="0"/>
        </a:p>
      </dsp:txBody>
      <dsp:txXfrm>
        <a:off x="417971" y="2644140"/>
        <a:ext cx="2889450" cy="720000"/>
      </dsp:txXfrm>
    </dsp:sp>
    <dsp:sp modelId="{78DC2802-6B72-4951-A1E9-940AE5F48295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l="-1000" r="-1000"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E2407C-6BF0-46D7-A804-E348C6B500EB}">
      <dsp:nvSpPr>
        <dsp:cNvPr id="0" name=""/>
        <dsp:cNvSpPr/>
      </dsp:nvSpPr>
      <dsp:spPr>
        <a:xfrm>
          <a:off x="3813074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noProof="0" dirty="0"/>
            <a:t>Build an IoT network to connect distributed and </a:t>
          </a:r>
          <a:r>
            <a:rPr lang="en-US" sz="1700" kern="1200" noProof="0" dirty="0" err="1"/>
            <a:t>eterogeneous</a:t>
          </a:r>
          <a:r>
            <a:rPr lang="en-US" sz="1700" kern="1200" noProof="0" dirty="0"/>
            <a:t> devices</a:t>
          </a:r>
        </a:p>
      </dsp:txBody>
      <dsp:txXfrm>
        <a:off x="3813074" y="2644140"/>
        <a:ext cx="2889450" cy="720000"/>
      </dsp:txXfrm>
    </dsp:sp>
    <dsp:sp modelId="{D206E3A9-BD14-443F-BDD4-4F33ED149966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EFD77-30B5-4F1D-9CAF-6110EF5A5DB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 err="1"/>
            <a:t>Implement</a:t>
          </a:r>
          <a:r>
            <a:rPr lang="it-IT" sz="1700" kern="1200" dirty="0"/>
            <a:t> </a:t>
          </a:r>
          <a:r>
            <a:rPr lang="en-GB" sz="1700" kern="1200" noProof="0" dirty="0"/>
            <a:t>neural</a:t>
          </a:r>
          <a:r>
            <a:rPr lang="it-IT" sz="1700" kern="1200" dirty="0"/>
            <a:t> networks models  to complete </a:t>
          </a:r>
          <a:r>
            <a:rPr lang="it-IT" sz="1700" kern="1200" dirty="0" err="1"/>
            <a:t>critical</a:t>
          </a:r>
          <a:r>
            <a:rPr lang="it-IT" sz="1700" kern="1200" dirty="0"/>
            <a:t> steps</a:t>
          </a:r>
          <a:endParaRPr lang="en-US" sz="1700" kern="1200" dirty="0"/>
        </a:p>
      </dsp:txBody>
      <dsp:txXfrm>
        <a:off x="7208178" y="2644140"/>
        <a:ext cx="28894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9F1D76-F44B-4D25-972D-CFD482B7804F}">
      <dsp:nvSpPr>
        <dsp:cNvPr id="0" name=""/>
        <dsp:cNvSpPr/>
      </dsp:nvSpPr>
      <dsp:spPr>
        <a:xfrm>
          <a:off x="602725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86E83-DDE1-4002-90C1-E8A60AEBE0A0}">
      <dsp:nvSpPr>
        <dsp:cNvPr id="0" name=""/>
        <dsp:cNvSpPr/>
      </dsp:nvSpPr>
      <dsp:spPr>
        <a:xfrm>
          <a:off x="3557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Edge device</a:t>
          </a:r>
        </a:p>
      </dsp:txBody>
      <dsp:txXfrm>
        <a:off x="3557" y="1926074"/>
        <a:ext cx="1843593" cy="276539"/>
      </dsp:txXfrm>
    </dsp:sp>
    <dsp:sp modelId="{C99E9963-B37F-4A9F-8BB6-CDB46D4FA7CC}">
      <dsp:nvSpPr>
        <dsp:cNvPr id="0" name=""/>
        <dsp:cNvSpPr/>
      </dsp:nvSpPr>
      <dsp:spPr>
        <a:xfrm>
          <a:off x="3557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Environment acquisition and transmission</a:t>
          </a:r>
        </a:p>
      </dsp:txBody>
      <dsp:txXfrm>
        <a:off x="3557" y="2241775"/>
        <a:ext cx="1843593" cy="912944"/>
      </dsp:txXfrm>
    </dsp:sp>
    <dsp:sp modelId="{6987B524-00D4-4431-9358-CCBE5D1416EF}">
      <dsp:nvSpPr>
        <dsp:cNvPr id="0" name=""/>
        <dsp:cNvSpPr/>
      </dsp:nvSpPr>
      <dsp:spPr>
        <a:xfrm>
          <a:off x="2768948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07CC41-8523-478C-8D68-8A826428FD77}">
      <dsp:nvSpPr>
        <dsp:cNvPr id="0" name=""/>
        <dsp:cNvSpPr/>
      </dsp:nvSpPr>
      <dsp:spPr>
        <a:xfrm>
          <a:off x="2169780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Cloud server</a:t>
          </a:r>
        </a:p>
      </dsp:txBody>
      <dsp:txXfrm>
        <a:off x="2169780" y="1926074"/>
        <a:ext cx="1843593" cy="276539"/>
      </dsp:txXfrm>
    </dsp:sp>
    <dsp:sp modelId="{B9F786AD-D692-46FA-970E-F78AB66E78E9}">
      <dsp:nvSpPr>
        <dsp:cNvPr id="0" name=""/>
        <dsp:cNvSpPr/>
      </dsp:nvSpPr>
      <dsp:spPr>
        <a:xfrm>
          <a:off x="2169780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Plate detection</a:t>
          </a:r>
        </a:p>
      </dsp:txBody>
      <dsp:txXfrm>
        <a:off x="2169780" y="2241775"/>
        <a:ext cx="1843593" cy="912944"/>
      </dsp:txXfrm>
    </dsp:sp>
    <dsp:sp modelId="{033E166D-935F-41B4-8F4F-355859423148}">
      <dsp:nvSpPr>
        <dsp:cNvPr id="0" name=""/>
        <dsp:cNvSpPr/>
      </dsp:nvSpPr>
      <dsp:spPr>
        <a:xfrm>
          <a:off x="4935171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A957B-D752-45D1-BD6E-5AACBAFA7D5C}">
      <dsp:nvSpPr>
        <dsp:cNvPr id="0" name=""/>
        <dsp:cNvSpPr/>
      </dsp:nvSpPr>
      <dsp:spPr>
        <a:xfrm>
          <a:off x="4336003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 err="1"/>
            <a:t>Fog</a:t>
          </a:r>
          <a:r>
            <a:rPr lang="it-IT" sz="1900" kern="1200" dirty="0"/>
            <a:t> device</a:t>
          </a:r>
        </a:p>
      </dsp:txBody>
      <dsp:txXfrm>
        <a:off x="4336003" y="1926074"/>
        <a:ext cx="1843593" cy="276539"/>
      </dsp:txXfrm>
    </dsp:sp>
    <dsp:sp modelId="{8F0CA604-F27E-48E4-A79E-532C102865A9}">
      <dsp:nvSpPr>
        <dsp:cNvPr id="0" name=""/>
        <dsp:cNvSpPr/>
      </dsp:nvSpPr>
      <dsp:spPr>
        <a:xfrm>
          <a:off x="4336003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Char recognition</a:t>
          </a:r>
        </a:p>
      </dsp:txBody>
      <dsp:txXfrm>
        <a:off x="4336003" y="2241775"/>
        <a:ext cx="1843593" cy="912944"/>
      </dsp:txXfrm>
    </dsp:sp>
    <dsp:sp modelId="{665F75CF-ACEE-4997-B2D3-97FB0A3A9F22}">
      <dsp:nvSpPr>
        <dsp:cNvPr id="0" name=""/>
        <dsp:cNvSpPr/>
      </dsp:nvSpPr>
      <dsp:spPr>
        <a:xfrm>
          <a:off x="7101393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505A5B-0574-41D5-AACD-7E69036DD9C2}">
      <dsp:nvSpPr>
        <dsp:cNvPr id="0" name=""/>
        <dsp:cNvSpPr/>
      </dsp:nvSpPr>
      <dsp:spPr>
        <a:xfrm>
          <a:off x="6502225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 err="1"/>
            <a:t>Fog</a:t>
          </a:r>
          <a:r>
            <a:rPr lang="it-IT" sz="1900" kern="1200" dirty="0"/>
            <a:t> device</a:t>
          </a:r>
        </a:p>
      </dsp:txBody>
      <dsp:txXfrm>
        <a:off x="6502225" y="1926074"/>
        <a:ext cx="1843593" cy="276539"/>
      </dsp:txXfrm>
    </dsp:sp>
    <dsp:sp modelId="{F123978E-48B8-44FB-8982-986C85B5417B}">
      <dsp:nvSpPr>
        <dsp:cNvPr id="0" name=""/>
        <dsp:cNvSpPr/>
      </dsp:nvSpPr>
      <dsp:spPr>
        <a:xfrm>
          <a:off x="6502225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Record evaluation</a:t>
          </a:r>
        </a:p>
      </dsp:txBody>
      <dsp:txXfrm>
        <a:off x="6502225" y="2241775"/>
        <a:ext cx="1843593" cy="912944"/>
      </dsp:txXfrm>
    </dsp:sp>
    <dsp:sp modelId="{80FC13D2-3330-4371-BE1E-A9695F4B5815}">
      <dsp:nvSpPr>
        <dsp:cNvPr id="0" name=""/>
        <dsp:cNvSpPr/>
      </dsp:nvSpPr>
      <dsp:spPr>
        <a:xfrm>
          <a:off x="9267616" y="1196617"/>
          <a:ext cx="645257" cy="64525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7093D-28B4-468A-BFA9-1EAA4FEE1267}">
      <dsp:nvSpPr>
        <dsp:cNvPr id="0" name=""/>
        <dsp:cNvSpPr/>
      </dsp:nvSpPr>
      <dsp:spPr>
        <a:xfrm>
          <a:off x="8668448" y="1926074"/>
          <a:ext cx="1843593" cy="2765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900" kern="1200" dirty="0"/>
            <a:t>Edge device</a:t>
          </a:r>
        </a:p>
      </dsp:txBody>
      <dsp:txXfrm>
        <a:off x="8668448" y="1926074"/>
        <a:ext cx="1843593" cy="276539"/>
      </dsp:txXfrm>
    </dsp:sp>
    <dsp:sp modelId="{902DA873-5B45-4FBE-8149-BC898671C533}">
      <dsp:nvSpPr>
        <dsp:cNvPr id="0" name=""/>
        <dsp:cNvSpPr/>
      </dsp:nvSpPr>
      <dsp:spPr>
        <a:xfrm>
          <a:off x="8668448" y="2241775"/>
          <a:ext cx="1843593" cy="9129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/>
            <a:t>Transmission and actuation</a:t>
          </a:r>
        </a:p>
      </dsp:txBody>
      <dsp:txXfrm>
        <a:off x="8668448" y="2241775"/>
        <a:ext cx="1843593" cy="9129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621B2C-F84D-2548-94CF-9D0764DE9BCF}">
      <dsp:nvSpPr>
        <dsp:cNvPr id="0" name=""/>
        <dsp:cNvSpPr/>
      </dsp:nvSpPr>
      <dsp:spPr>
        <a:xfrm>
          <a:off x="0" y="1255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50F3-818E-6A46-B5C5-A1F1FA1D7D5A}">
      <dsp:nvSpPr>
        <dsp:cNvPr id="0" name=""/>
        <dsp:cNvSpPr/>
      </dsp:nvSpPr>
      <dsp:spPr>
        <a:xfrm>
          <a:off x="0" y="1255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Edge device</a:t>
          </a:r>
        </a:p>
      </dsp:txBody>
      <dsp:txXfrm>
        <a:off x="0" y="1255"/>
        <a:ext cx="4124758" cy="856199"/>
      </dsp:txXfrm>
    </dsp:sp>
    <dsp:sp modelId="{53F87483-CB22-B649-8837-983036E9A50A}">
      <dsp:nvSpPr>
        <dsp:cNvPr id="0" name=""/>
        <dsp:cNvSpPr/>
      </dsp:nvSpPr>
      <dsp:spPr>
        <a:xfrm>
          <a:off x="0" y="857455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3A398-E4BA-AE48-B2A9-A5F02D25E167}">
      <dsp:nvSpPr>
        <dsp:cNvPr id="0" name=""/>
        <dsp:cNvSpPr/>
      </dsp:nvSpPr>
      <dsp:spPr>
        <a:xfrm>
          <a:off x="0" y="857455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Fog device</a:t>
          </a:r>
        </a:p>
      </dsp:txBody>
      <dsp:txXfrm>
        <a:off x="0" y="857455"/>
        <a:ext cx="4124758" cy="856199"/>
      </dsp:txXfrm>
    </dsp:sp>
    <dsp:sp modelId="{1302D836-510D-B44B-962D-063EDC857169}">
      <dsp:nvSpPr>
        <dsp:cNvPr id="0" name=""/>
        <dsp:cNvSpPr/>
      </dsp:nvSpPr>
      <dsp:spPr>
        <a:xfrm>
          <a:off x="0" y="171365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23DB4-6C42-AE4D-9D3C-968DF6EA0AC0}">
      <dsp:nvSpPr>
        <dsp:cNvPr id="0" name=""/>
        <dsp:cNvSpPr/>
      </dsp:nvSpPr>
      <dsp:spPr>
        <a:xfrm>
          <a:off x="0" y="1713654"/>
          <a:ext cx="4124758" cy="856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970" tIns="140970" rIns="140970" bIns="140970" numCol="1" spcCol="1270" anchor="t" anchorCtr="0">
          <a:noAutofit/>
        </a:bodyPr>
        <a:lstStyle/>
        <a:p>
          <a:pPr marL="0" lvl="0" indent="0" algn="l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>
              <a:solidFill>
                <a:schemeClr val="bg1"/>
              </a:solidFill>
            </a:rPr>
            <a:t>Cloud server</a:t>
          </a:r>
        </a:p>
      </dsp:txBody>
      <dsp:txXfrm>
        <a:off x="0" y="1713654"/>
        <a:ext cx="4124758" cy="8561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72715-FA40-474C-8F27-9CF0ABC3F549}">
      <dsp:nvSpPr>
        <dsp:cNvPr id="0" name=""/>
        <dsp:cNvSpPr/>
      </dsp:nvSpPr>
      <dsp:spPr>
        <a:xfrm>
          <a:off x="0" y="647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61126-B800-5A4E-AA25-5C1852992811}">
      <dsp:nvSpPr>
        <dsp:cNvPr id="0" name=""/>
        <dsp:cNvSpPr/>
      </dsp:nvSpPr>
      <dsp:spPr>
        <a:xfrm>
          <a:off x="0" y="647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States machine</a:t>
          </a:r>
        </a:p>
      </dsp:txBody>
      <dsp:txXfrm>
        <a:off x="0" y="647"/>
        <a:ext cx="4124758" cy="757167"/>
      </dsp:txXfrm>
    </dsp:sp>
    <dsp:sp modelId="{A7621B2C-F84D-2548-94CF-9D0764DE9BCF}">
      <dsp:nvSpPr>
        <dsp:cNvPr id="0" name=""/>
        <dsp:cNvSpPr/>
      </dsp:nvSpPr>
      <dsp:spPr>
        <a:xfrm>
          <a:off x="0" y="75781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50F3-818E-6A46-B5C5-A1F1FA1D7D5A}">
      <dsp:nvSpPr>
        <dsp:cNvPr id="0" name=""/>
        <dsp:cNvSpPr/>
      </dsp:nvSpPr>
      <dsp:spPr>
        <a:xfrm>
          <a:off x="0" y="757814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Configuration files</a:t>
          </a:r>
        </a:p>
      </dsp:txBody>
      <dsp:txXfrm>
        <a:off x="0" y="757814"/>
        <a:ext cx="4124758" cy="757167"/>
      </dsp:txXfrm>
    </dsp:sp>
    <dsp:sp modelId="{53F87483-CB22-B649-8837-983036E9A50A}">
      <dsp:nvSpPr>
        <dsp:cNvPr id="0" name=""/>
        <dsp:cNvSpPr/>
      </dsp:nvSpPr>
      <dsp:spPr>
        <a:xfrm>
          <a:off x="0" y="1514982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3A398-E4BA-AE48-B2A9-A5F02D25E167}">
      <dsp:nvSpPr>
        <dsp:cNvPr id="0" name=""/>
        <dsp:cNvSpPr/>
      </dsp:nvSpPr>
      <dsp:spPr>
        <a:xfrm>
          <a:off x="0" y="1514982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Messages synchronization and transmission </a:t>
          </a:r>
        </a:p>
      </dsp:txBody>
      <dsp:txXfrm>
        <a:off x="0" y="1514982"/>
        <a:ext cx="4124758" cy="757167"/>
      </dsp:txXfrm>
    </dsp:sp>
    <dsp:sp modelId="{2DFFC8A9-A4BD-BF49-84D8-F124A2786036}">
      <dsp:nvSpPr>
        <dsp:cNvPr id="0" name=""/>
        <dsp:cNvSpPr/>
      </dsp:nvSpPr>
      <dsp:spPr>
        <a:xfrm>
          <a:off x="0" y="2272149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C0A27-2D83-B14D-B7C8-74D199B25F7F}">
      <dsp:nvSpPr>
        <dsp:cNvPr id="0" name=""/>
        <dsp:cNvSpPr/>
      </dsp:nvSpPr>
      <dsp:spPr>
        <a:xfrm>
          <a:off x="0" y="2272149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Neural models training and connection</a:t>
          </a:r>
        </a:p>
      </dsp:txBody>
      <dsp:txXfrm>
        <a:off x="0" y="2272149"/>
        <a:ext cx="4124758" cy="757167"/>
      </dsp:txXfrm>
    </dsp:sp>
    <dsp:sp modelId="{AE343B5B-963C-7040-B16A-1617F19914F2}">
      <dsp:nvSpPr>
        <dsp:cNvPr id="0" name=""/>
        <dsp:cNvSpPr/>
      </dsp:nvSpPr>
      <dsp:spPr>
        <a:xfrm>
          <a:off x="0" y="3029317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339F18-3134-4E43-9E17-33ACD9799CF0}">
      <dsp:nvSpPr>
        <dsp:cNvPr id="0" name=""/>
        <dsp:cNvSpPr/>
      </dsp:nvSpPr>
      <dsp:spPr>
        <a:xfrm>
          <a:off x="0" y="3029317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Debug and logging</a:t>
          </a:r>
        </a:p>
      </dsp:txBody>
      <dsp:txXfrm>
        <a:off x="0" y="3029317"/>
        <a:ext cx="4124758" cy="757167"/>
      </dsp:txXfrm>
    </dsp:sp>
    <dsp:sp modelId="{FCEA283B-21DC-A04B-9E92-7C60B314A254}">
      <dsp:nvSpPr>
        <dsp:cNvPr id="0" name=""/>
        <dsp:cNvSpPr/>
      </dsp:nvSpPr>
      <dsp:spPr>
        <a:xfrm>
          <a:off x="0" y="3786484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D60BE-A3CB-404D-B782-DF06F00FFB4A}">
      <dsp:nvSpPr>
        <dsp:cNvPr id="0" name=""/>
        <dsp:cNvSpPr/>
      </dsp:nvSpPr>
      <dsp:spPr>
        <a:xfrm>
          <a:off x="0" y="3786484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Custom database</a:t>
          </a:r>
        </a:p>
      </dsp:txBody>
      <dsp:txXfrm>
        <a:off x="0" y="3786484"/>
        <a:ext cx="4124758" cy="757167"/>
      </dsp:txXfrm>
    </dsp:sp>
    <dsp:sp modelId="{9E80969B-F916-7643-9931-59307D15F467}">
      <dsp:nvSpPr>
        <dsp:cNvPr id="0" name=""/>
        <dsp:cNvSpPr/>
      </dsp:nvSpPr>
      <dsp:spPr>
        <a:xfrm>
          <a:off x="0" y="4543652"/>
          <a:ext cx="412475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72B8BD-A962-A14F-B7ED-B8CC84A1D67E}">
      <dsp:nvSpPr>
        <dsp:cNvPr id="0" name=""/>
        <dsp:cNvSpPr/>
      </dsp:nvSpPr>
      <dsp:spPr>
        <a:xfrm>
          <a:off x="0" y="4543652"/>
          <a:ext cx="4124758" cy="7571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Dashboard layout</a:t>
          </a:r>
        </a:p>
      </dsp:txBody>
      <dsp:txXfrm>
        <a:off x="0" y="4543652"/>
        <a:ext cx="4124758" cy="7571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8B2FE-1C2E-B14F-9E1D-6BF2114EFAAA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6DD7E-A756-D641-8E0E-7FAC21624A4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42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30FFAF-FBBC-2BA7-A196-8EB0FE042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D9B059-64E6-4A3A-B566-1E6D2A3E4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387750F-425D-727A-A2B2-FB7939632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E6F745-D1A5-42D5-6210-24835BC27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5DCD76-17AB-85E2-35BB-0B0A82CC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02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91B2DF-0FCF-7289-7572-400386B20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BE4CA65-86D7-1BD5-0741-8558B6645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CE7545-6CD3-ED0D-1E58-F166EA894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7ACAB26-0ED8-66CB-69D2-D3C409BB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DA7E43-E70D-3AEB-6E26-E3308A02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396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8FF2592-1102-5D7C-B603-5EA808998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7C8DAD2-6033-D421-C3A5-821630DA25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3D8511-52EA-CD85-850A-21105BCF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DEF04E-EF4A-D389-84E8-F9F51212F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98BA5B-9819-E3A9-8333-20AD37F53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7821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790225-0AD7-7E91-575B-56FEAB0AD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B5F246-12F6-DA8B-BEBB-154A1F6FB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0CD144-A7EA-8EC2-4CD6-0D855BA6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68159F-2225-2156-C855-4F7713441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423A45E-C03F-3C86-A5F9-63887FC21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924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B8DB22-1503-EDA0-E1F2-5C2D4CD8B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CC63CA-F2C3-A74A-520C-05727E64D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7BB982-E9FA-F375-5D77-BDE10C676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EA7671-16EC-41F5-6662-D48333BE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9F86BE-1283-698F-5181-3B2D299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781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A5A641-7F1E-1437-D59F-32DDF817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6132C-DEF4-2D49-045B-76F6B46CD7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660297-3EE0-D8BC-B2D6-EC0B6A3DB4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52929D-DBC4-DC55-6E06-E8C56A2C4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72BEB2-E01E-EF38-DCC2-2E917013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241C5B-E723-52F3-3742-65E3AB0BD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5542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F5E8AE-038A-9CBD-71AD-7CDADABB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3BE9AC-6A77-A4EB-AA4D-4E95337F2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F8FD112-70CC-BE28-B642-AAEF69C5C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894EF8C-C291-043F-4AB0-5494E61417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A20E754-3E8A-0B36-48A1-3D9F59AAD1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624A213-88D5-3278-C9CF-CBBD121C3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3F5B93F-1125-CEA6-C5E5-CDBC28FE6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2CA8BD0-B3B0-1D0B-D3C8-03265A73D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9680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4200E0-F8A9-E3E9-9F69-11718EF9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BA89030-4F8F-C04C-5A14-5C6F29F86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FA5FE00-A8AB-36EF-25C2-EE94F9B2F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51398B-DA81-843E-6419-8811D0E15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36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F079B3F-A743-6AF8-EE6C-BF908AD5B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5449338-6941-C4C6-CB7A-22E1455B2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F9AE328-1B55-7954-1DD9-A561A0BA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46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79862-5069-BA0D-3A70-246D7BD4F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8E1ABAC-E1BC-0A72-65E3-469530D81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41D9DC-893A-5545-BA22-82C8336769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B2C5FE-CD45-2779-56BB-A22D396AC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B14947-7ABD-BDC5-111D-279810C4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7ECE74F-92F3-FC94-52E4-312D41B84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9301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C337F2-9924-2AAA-FD76-7DBDCBBF4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D0144C2-2080-F6CD-DB20-980E4635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931856-3F36-132B-D925-524D2C71B4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348786-ADB4-AD39-DDA1-CAAE4E618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495C28-DB98-554D-6EAA-A8F5B1FF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2024FE-BF7D-F17A-B4DC-56D4543D5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661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06A9EBA-CF75-54E3-59CB-97F782664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10C7CA-BC2B-5645-2081-543F25104A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E0F73E-C032-2451-78D5-19A43E7A8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24FAFC-3A8B-A148-829A-0E361EB5258E}" type="datetimeFigureOut">
              <a:rPr lang="it-IT" smtClean="0"/>
              <a:t>17/10/24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0EC7D4-1F02-E3E3-C043-6DC3CF2B5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4E7A1A-6888-9A52-38B6-AD39CE89D5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586C3D-8E98-1D4B-90C6-59D929A3DC5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854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hscsec.cn/roboflow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Tensorflow_logo.sv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adesigna/3237575990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logo.wine/logo/InfluxDB" TargetMode="Externa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.wikipedia.org/wiki/Grafan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ist.com/free-photo-sybfo" TargetMode="External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pxhere.com/en/photo/1079897" TargetMode="External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puzzle-cooperation-together-1020417/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bonnel.fr/electronique/mqtt/ind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969C677-103D-22EC-A0E7-E83E9D1AFA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072046"/>
            <a:ext cx="10515600" cy="1104033"/>
          </a:xfrm>
        </p:spPr>
        <p:txBody>
          <a:bodyPr>
            <a:normAutofit/>
          </a:bodyPr>
          <a:lstStyle/>
          <a:p>
            <a:r>
              <a:rPr lang="it-IT" sz="5200"/>
              <a:t>Licence plate gate system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92DFE35-9D75-116B-6252-CA86511CB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344644"/>
            <a:ext cx="10515600" cy="966509"/>
          </a:xfrm>
        </p:spPr>
        <p:txBody>
          <a:bodyPr anchor="t">
            <a:normAutofit/>
          </a:bodyPr>
          <a:lstStyle/>
          <a:p>
            <a:r>
              <a:rPr lang="it-IT" dirty="0"/>
              <a:t>Presentation of IoT </a:t>
            </a:r>
            <a:r>
              <a:rPr lang="it-IT" dirty="0" err="1"/>
              <a:t>final</a:t>
            </a:r>
            <a:r>
              <a:rPr lang="it-IT" dirty="0"/>
              <a:t> project</a:t>
            </a:r>
            <a:endParaRPr lang="it-IT"/>
          </a:p>
        </p:txBody>
      </p:sp>
      <p:pic>
        <p:nvPicPr>
          <p:cNvPr id="5" name="Immagine 4" descr="Immagine che contiene veicolo, Veicolo terrestre, ruota, pneumatico&#10;&#10;Descrizione generata automaticamente">
            <a:extLst>
              <a:ext uri="{FF2B5EF4-FFF2-40B4-BE49-F238E27FC236}">
                <a16:creationId xmlns:a16="http://schemas.microsoft.com/office/drawing/2014/main" id="{D59AC06C-AA8E-2FE8-6009-799DB7054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1050"/>
            <a:ext cx="10515599" cy="31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19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B0930B-612E-9D63-A8DA-963C0CDA7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7680AFF-2A9D-9002-9D4A-A4A620945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451750-9CC4-027C-194D-6593237CF7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68" r="8068"/>
          <a:stretch/>
        </p:blipFill>
        <p:spPr>
          <a:xfrm>
            <a:off x="-120164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85F3E26-DC11-1500-8F29-807FF74B0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3E06B7-191B-A104-F334-91F85511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Plate detection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DDA17A4-CBAC-3E21-37EE-F932EF7EE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Supports many training models like object detection and classification</a:t>
            </a:r>
          </a:p>
          <a:p>
            <a:r>
              <a:rPr lang="en-US" sz="2000" dirty="0"/>
              <a:t>Trained and hosted on Roboflow servers</a:t>
            </a:r>
          </a:p>
          <a:p>
            <a:r>
              <a:rPr lang="en-US" sz="2000" dirty="0"/>
              <a:t>Runs with API linked with the fog device</a:t>
            </a:r>
          </a:p>
          <a:p>
            <a:endParaRPr lang="it-IT" sz="2000" dirty="0"/>
          </a:p>
        </p:txBody>
      </p:sp>
      <p:pic>
        <p:nvPicPr>
          <p:cNvPr id="8" name="Immagine 7" descr="Immagine che contiene Elementi grafici, cerchio, Policromia&#10;&#10;Descrizione generata automaticamente">
            <a:extLst>
              <a:ext uri="{FF2B5EF4-FFF2-40B4-BE49-F238E27FC236}">
                <a16:creationId xmlns:a16="http://schemas.microsoft.com/office/drawing/2014/main" id="{FCFF1BC7-A7BB-CAC6-3296-1E9B722FA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19365" y="5785919"/>
            <a:ext cx="908317" cy="9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06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825B4-E763-4CEB-10CD-EA22A16DE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6BA4D890-DC33-C9D4-709A-F4165217B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636ABBE2-5039-DFB8-D6F7-9255235C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8" r="1856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17313A9-086F-7BDB-86CD-7D4254D91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A682D6E-BE96-7608-6FE1-CA8E2A82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Char recognition model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8FDBD0-A5A3-1C39-E61D-76A7DD7E1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Provides character and numbers recognition</a:t>
            </a:r>
          </a:p>
          <a:p>
            <a:r>
              <a:rPr lang="en-US" sz="2000" dirty="0"/>
              <a:t>Pre-trained model by </a:t>
            </a:r>
            <a:r>
              <a:rPr lang="en-US" sz="2000" dirty="0" err="1"/>
              <a:t>Keras</a:t>
            </a:r>
            <a:endParaRPr lang="en-US" sz="2000" dirty="0"/>
          </a:p>
          <a:p>
            <a:r>
              <a:rPr lang="en-US" sz="2000" dirty="0"/>
              <a:t>Can work locally</a:t>
            </a:r>
          </a:p>
          <a:p>
            <a:r>
              <a:rPr lang="en-US" sz="2000" dirty="0"/>
              <a:t>Based on </a:t>
            </a:r>
            <a:r>
              <a:rPr lang="en-US" sz="2000" dirty="0" err="1"/>
              <a:t>Tensorflow</a:t>
            </a:r>
            <a:r>
              <a:rPr lang="en-US" sz="2000" dirty="0"/>
              <a:t> libraries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A672CF3-FF6E-C1F7-0BC2-A779CFC0B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364250" y="5785919"/>
            <a:ext cx="847574" cy="90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27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A5D304-B726-71C5-D39C-CBC88E833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C44D39C9-3A29-E572-66A5-8C9071803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31A47FA-4F8A-9D10-4622-DF7B3DAD9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095" r="18095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E9E807B-C8EC-70A4-4F92-E5CB0471F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5F81CF-FAF7-23F9-735C-728C4E1B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Database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80C015D-90A0-3909-1D0A-363DD6C92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Time-series data</a:t>
            </a:r>
          </a:p>
          <a:p>
            <a:r>
              <a:rPr lang="en-US" sz="2000" dirty="0"/>
              <a:t>Real-time analytics</a:t>
            </a:r>
          </a:p>
          <a:p>
            <a:r>
              <a:rPr lang="en-US" sz="2000" dirty="0"/>
              <a:t>Designed for IoT applications</a:t>
            </a:r>
          </a:p>
          <a:p>
            <a:r>
              <a:rPr lang="en-US" sz="2000" dirty="0"/>
              <a:t>Based on InfluxDB database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F378F2-CFE7-56F8-9F06-98B016867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3615636" y="5801434"/>
            <a:ext cx="1670338" cy="11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434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DCE95B-3A94-3AD4-AD0C-2CEC36D5F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1D40E978-3F07-8F8D-DE60-13FDC3F4A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91DACED-C81F-6D47-CE81-9C4A8B88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" r="2143"/>
          <a:stretch/>
        </p:blipFill>
        <p:spPr>
          <a:xfrm>
            <a:off x="-435424" y="-2"/>
            <a:ext cx="5834743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C92F0BB-A82A-0DB6-3BF0-429669FBC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43E86EE-7FCD-2EDB-4D1D-EC4120F5D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User interface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DE0D3BD-F7EC-FFFA-50B0-46808DC3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Colorful dashboard interface</a:t>
            </a:r>
          </a:p>
          <a:p>
            <a:r>
              <a:rPr lang="en-US" sz="2000" dirty="0"/>
              <a:t>Highly customizable</a:t>
            </a:r>
          </a:p>
          <a:p>
            <a:r>
              <a:rPr lang="en-US" sz="2000" dirty="0"/>
              <a:t>Real-time analytics</a:t>
            </a:r>
          </a:p>
          <a:p>
            <a:r>
              <a:rPr lang="en-US" sz="2000" dirty="0"/>
              <a:t>Native integration with many data sources</a:t>
            </a:r>
          </a:p>
          <a:p>
            <a:r>
              <a:rPr lang="en-US" sz="2000" dirty="0"/>
              <a:t>Based on Grafana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D52CC4-C24C-44FC-7596-AD9D57195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4143654" y="5683299"/>
            <a:ext cx="1113558" cy="11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0E309E-4821-D4B6-90F3-37B3D7913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0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 descr="Computer script on a screen">
            <a:extLst>
              <a:ext uri="{FF2B5EF4-FFF2-40B4-BE49-F238E27FC236}">
                <a16:creationId xmlns:a16="http://schemas.microsoft.com/office/drawing/2014/main" id="{EC3810E3-5C6B-5A2D-195F-29E40EB5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5531" b="10200"/>
          <a:stretch/>
        </p:blipFill>
        <p:spPr>
          <a:xfrm>
            <a:off x="-14397" y="8878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31ADD09-20CE-22A4-9CD2-390A1C262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>
                <a:solidFill>
                  <a:srgbClr val="FFFFFF"/>
                </a:solidFill>
              </a:rPr>
              <a:t>Software implementation</a:t>
            </a:r>
          </a:p>
        </p:txBody>
      </p:sp>
      <p:cxnSp>
        <p:nvCxnSpPr>
          <p:cNvPr id="67" name="Straight Connector 3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Segnaposto contenuto 2">
            <a:extLst>
              <a:ext uri="{FF2B5EF4-FFF2-40B4-BE49-F238E27FC236}">
                <a16:creationId xmlns:a16="http://schemas.microsoft.com/office/drawing/2014/main" id="{6B1BFC77-D289-CC26-F008-3579E7A66E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616840"/>
              </p:ext>
            </p:extLst>
          </p:nvPr>
        </p:nvGraphicFramePr>
        <p:xfrm>
          <a:off x="7229042" y="698643"/>
          <a:ext cx="4124758" cy="5301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2833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141E3-A4DF-BEA0-6B92-DF57A200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400B0DA3-2632-A0CC-7719-FF4C9DF02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795C01F-7B86-E59F-57C4-080C44CE3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7B491F7-2503-9368-126E-FF9116F67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State machine: </a:t>
            </a:r>
            <a:br>
              <a:rPr lang="en-US" sz="4000" dirty="0"/>
            </a:br>
            <a:r>
              <a:rPr lang="en-US" sz="4000" dirty="0"/>
              <a:t>edge-device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51E673-88CC-6650-6568-38D9F8878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Setup of camera and connections</a:t>
            </a:r>
          </a:p>
          <a:p>
            <a:r>
              <a:rPr lang="en-US" sz="2000" dirty="0"/>
              <a:t>Image acquisition  and fragmentation </a:t>
            </a:r>
          </a:p>
          <a:p>
            <a:r>
              <a:rPr lang="en-US" sz="2000" dirty="0"/>
              <a:t>Messages creation and publish to “</a:t>
            </a:r>
            <a:r>
              <a:rPr lang="en-US" sz="2000" dirty="0" err="1"/>
              <a:t>cam_target</a:t>
            </a:r>
            <a:r>
              <a:rPr lang="en-US" sz="2000" dirty="0"/>
              <a:t>” topic</a:t>
            </a:r>
          </a:p>
          <a:p>
            <a:r>
              <a:rPr lang="en-US" sz="2000" dirty="0"/>
              <a:t>Polling for incoming messages on “</a:t>
            </a:r>
            <a:r>
              <a:rPr lang="en-US" sz="2000" dirty="0" err="1"/>
              <a:t>plate_check</a:t>
            </a:r>
            <a:r>
              <a:rPr lang="en-US" sz="2000" dirty="0"/>
              <a:t>” topic</a:t>
            </a:r>
          </a:p>
          <a:p>
            <a:r>
              <a:rPr lang="en-US" sz="2000" dirty="0"/>
              <a:t>Idle state for busy server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68139648-4984-B3B2-2743-651850A82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8376" y="995391"/>
            <a:ext cx="6612070" cy="486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63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194F59-A13F-9FD2-D434-1AF9405F1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FE021F05-48C0-08E7-32BF-C021B73B2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8A86CBE-8097-FBD6-32A3-565883D9A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BE6FCC9-FEE8-E00D-E0F7-1082580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17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State machine: </a:t>
            </a:r>
            <a:br>
              <a:rPr lang="en-US" sz="4000" dirty="0"/>
            </a:br>
            <a:r>
              <a:rPr lang="en-US" sz="4000" dirty="0"/>
              <a:t>fog-device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2F062C-71C0-62B2-2404-1FA7878E0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7203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Setup of connections (WIFI, MQTT)</a:t>
            </a:r>
          </a:p>
          <a:p>
            <a:r>
              <a:rPr lang="en-US" sz="2000" dirty="0"/>
              <a:t>Setup of services (Roboflow, InfluxDB, Grafana, logger)</a:t>
            </a:r>
          </a:p>
          <a:p>
            <a:r>
              <a:rPr lang="en-US" sz="2000" dirty="0"/>
              <a:t>Core system management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647C9C1-AF17-808F-D324-7DBD9A7F4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-1"/>
            <a:ext cx="6898811" cy="746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64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E7BCEF-46F3-8841-CBB9-2FB572140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Slide Background">
            <a:extLst>
              <a:ext uri="{FF2B5EF4-FFF2-40B4-BE49-F238E27FC236}">
                <a16:creationId xmlns:a16="http://schemas.microsoft.com/office/drawing/2014/main" id="{0C9D1C42-2536-54F2-C299-860894883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6EF85A5-045B-87F0-74B8-132062EBC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F8FD1E-7372-1A1C-2830-84A5E64F0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Custom settings files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BBDD54-E3A6-21FD-5529-68C647BCC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Both for edge and cloud devices</a:t>
            </a:r>
          </a:p>
          <a:p>
            <a:r>
              <a:rPr lang="en-US" sz="2000" dirty="0"/>
              <a:t>Wireless connection settings</a:t>
            </a:r>
          </a:p>
          <a:p>
            <a:r>
              <a:rPr lang="en-US" sz="2000" dirty="0"/>
              <a:t>MQTT settings and topics</a:t>
            </a:r>
          </a:p>
          <a:p>
            <a:r>
              <a:rPr lang="en-US" sz="2000" dirty="0" err="1"/>
              <a:t>Influxdb</a:t>
            </a:r>
            <a:r>
              <a:rPr lang="en-US" sz="2000" dirty="0"/>
              <a:t> settings</a:t>
            </a:r>
          </a:p>
          <a:p>
            <a:r>
              <a:rPr lang="en-US" sz="2000" dirty="0"/>
              <a:t>Roboflow settings</a:t>
            </a:r>
          </a:p>
        </p:txBody>
      </p:sp>
      <p:pic>
        <p:nvPicPr>
          <p:cNvPr id="5" name="Immagine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282F44FA-EE04-E9D7-2199-EBE362E18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28" y="-14516"/>
            <a:ext cx="5581306" cy="687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8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71BE92-9C6A-231A-2654-8CB48A5E7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loud shaped hard drive with cables">
            <a:extLst>
              <a:ext uri="{FF2B5EF4-FFF2-40B4-BE49-F238E27FC236}">
                <a16:creationId xmlns:a16="http://schemas.microsoft.com/office/drawing/2014/main" id="{7C9C66EB-3850-ACDD-C31B-B5DBD270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143" r="33694" b="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D9D1799-9692-FED1-5D7C-F8639FD8B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Messages transmission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B214A48-5E61-C648-D49E-18803ED6D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Access control: username and password</a:t>
            </a:r>
          </a:p>
          <a:p>
            <a:r>
              <a:rPr lang="en-US" sz="2000" dirty="0"/>
              <a:t>Payload fragmentation: field “</a:t>
            </a:r>
            <a:r>
              <a:rPr lang="en-US" sz="2000" dirty="0" err="1"/>
              <a:t>fr_n</a:t>
            </a:r>
            <a:r>
              <a:rPr lang="en-US" sz="2000" dirty="0"/>
              <a:t>” for fragment reference</a:t>
            </a:r>
          </a:p>
          <a:p>
            <a:r>
              <a:rPr lang="en-US" sz="2000" dirty="0"/>
              <a:t>Busy &amp; available status: when some tasks are running and new messages are dropped</a:t>
            </a:r>
          </a:p>
          <a:p>
            <a:r>
              <a:rPr lang="en-US" sz="2000" dirty="0"/>
              <a:t>Missing messages management: restart transmission if fragments are not received</a:t>
            </a:r>
          </a:p>
        </p:txBody>
      </p:sp>
    </p:spTree>
    <p:extLst>
      <p:ext uri="{BB962C8B-B14F-4D97-AF65-F5344CB8AC3E}">
        <p14:creationId xmlns:p14="http://schemas.microsoft.com/office/powerpoint/2010/main" val="2270908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27D73C-7E10-217D-31EB-129795429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Large car car park from above">
            <a:extLst>
              <a:ext uri="{FF2B5EF4-FFF2-40B4-BE49-F238E27FC236}">
                <a16:creationId xmlns:a16="http://schemas.microsoft.com/office/drawing/2014/main" id="{03F61FA4-AF8C-B12C-67BA-4A7EE8A9E6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698" r="39841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02D5307-674D-FF83-46CD-6E3B3A78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Model training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075798-B660-6D89-8176-034B0D31F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Model trained with over than 2600 photos</a:t>
            </a:r>
          </a:p>
          <a:p>
            <a:r>
              <a:rPr lang="en-US" sz="2000" dirty="0"/>
              <a:t>Identifies car plates with 95.9% precision</a:t>
            </a:r>
          </a:p>
          <a:p>
            <a:r>
              <a:rPr lang="en-US" sz="2000" dirty="0"/>
              <a:t>Supports multiple objects detection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70958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E5A645-4E17-0C47-BBB7-615C03B2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 dirty="0"/>
              <a:t>Goal of the system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CE6C22B4-E5CC-30A7-F784-884E5B6A77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96175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4720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CFAC04-1E8C-AE01-3EE5-F694C0E73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Slide Background">
            <a:extLst>
              <a:ext uri="{FF2B5EF4-FFF2-40B4-BE49-F238E27FC236}">
                <a16:creationId xmlns:a16="http://schemas.microsoft.com/office/drawing/2014/main" id="{EB7869F7-537A-4FE4-6BA4-638F77C10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B1E31244-49A6-840E-A2D4-8E8A377F5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5E003C1-6C3C-20DE-9781-CB5E5883C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Debug and logging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1D885D-4798-3A14-620F-F35E4BF69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Console debug for edge and fog devices</a:t>
            </a:r>
          </a:p>
          <a:p>
            <a:r>
              <a:rPr lang="en-US" sz="2000" dirty="0"/>
              <a:t>Logging file for fog device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535A528-668A-91A5-D23D-F8C9C4BBC9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276" b="-1037"/>
          <a:stretch/>
        </p:blipFill>
        <p:spPr>
          <a:xfrm>
            <a:off x="0" y="970826"/>
            <a:ext cx="5955337" cy="491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61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DA8BC4-38A0-069A-365A-B9A02951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14FAA34-8A50-6040-C8C2-A747D704B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Future developments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820F07-484B-159A-3489-6044F7D41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Create a plate model for edge or fog device</a:t>
            </a:r>
          </a:p>
          <a:p>
            <a:r>
              <a:rPr lang="en-US" sz="2000" dirty="0"/>
              <a:t>Transmit data over LoRa</a:t>
            </a:r>
          </a:p>
          <a:p>
            <a:r>
              <a:rPr lang="en-US" sz="2000" dirty="0"/>
              <a:t>Store allowed edge devices in the database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8" name="Immagine 7" descr="Immagine che contiene aria aperta, cielo, strada, autostrada&#10;&#10;Descrizione generata automaticamente">
            <a:extLst>
              <a:ext uri="{FF2B5EF4-FFF2-40B4-BE49-F238E27FC236}">
                <a16:creationId xmlns:a16="http://schemas.microsoft.com/office/drawing/2014/main" id="{9E26E093-AE07-E0F0-A581-2237C53EC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4235" r="1658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0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41ACE74-B4FD-D5F4-2A14-D0F191EE9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it-IT" sz="5200" dirty="0" err="1"/>
              <a:t>System’s</a:t>
            </a:r>
            <a:r>
              <a:rPr lang="it-IT" sz="5200" dirty="0"/>
              <a:t> </a:t>
            </a:r>
            <a:r>
              <a:rPr lang="it-IT" sz="5200" dirty="0" err="1"/>
              <a:t>logic</a:t>
            </a:r>
            <a:r>
              <a:rPr lang="it-IT" sz="5200" dirty="0"/>
              <a:t> flow </a:t>
            </a:r>
          </a:p>
        </p:txBody>
      </p:sp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BB2F8A56-B2D5-BB3C-1126-D74BADCA4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99316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reccia destra 4">
            <a:extLst>
              <a:ext uri="{FF2B5EF4-FFF2-40B4-BE49-F238E27FC236}">
                <a16:creationId xmlns:a16="http://schemas.microsoft.com/office/drawing/2014/main" id="{B3F5111A-93EF-EE8A-C0D0-E992BD314938}"/>
              </a:ext>
            </a:extLst>
          </p:cNvPr>
          <p:cNvSpPr/>
          <p:nvPr/>
        </p:nvSpPr>
        <p:spPr>
          <a:xfrm>
            <a:off x="2510972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Freccia destra 5">
            <a:extLst>
              <a:ext uri="{FF2B5EF4-FFF2-40B4-BE49-F238E27FC236}">
                <a16:creationId xmlns:a16="http://schemas.microsoft.com/office/drawing/2014/main" id="{836CB87A-80F2-5962-C53B-D6676360C797}"/>
              </a:ext>
            </a:extLst>
          </p:cNvPr>
          <p:cNvSpPr/>
          <p:nvPr/>
        </p:nvSpPr>
        <p:spPr>
          <a:xfrm>
            <a:off x="4669973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Freccia destra 6">
            <a:extLst>
              <a:ext uri="{FF2B5EF4-FFF2-40B4-BE49-F238E27FC236}">
                <a16:creationId xmlns:a16="http://schemas.microsoft.com/office/drawing/2014/main" id="{02576999-74E6-598E-6D2F-26A619A43E4E}"/>
              </a:ext>
            </a:extLst>
          </p:cNvPr>
          <p:cNvSpPr/>
          <p:nvPr/>
        </p:nvSpPr>
        <p:spPr>
          <a:xfrm>
            <a:off x="6828974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Freccia destra 7">
            <a:extLst>
              <a:ext uri="{FF2B5EF4-FFF2-40B4-BE49-F238E27FC236}">
                <a16:creationId xmlns:a16="http://schemas.microsoft.com/office/drawing/2014/main" id="{53B11CAE-C16F-E9F6-B429-7DAAD3A608AC}"/>
              </a:ext>
            </a:extLst>
          </p:cNvPr>
          <p:cNvSpPr/>
          <p:nvPr/>
        </p:nvSpPr>
        <p:spPr>
          <a:xfrm>
            <a:off x="8987975" y="3044371"/>
            <a:ext cx="740228" cy="76925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7096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C5E7FE-8ADB-84E6-F9F2-99C3FCB54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30">
            <a:extLst>
              <a:ext uri="{FF2B5EF4-FFF2-40B4-BE49-F238E27FC236}">
                <a16:creationId xmlns:a16="http://schemas.microsoft.com/office/drawing/2014/main" id="{7954CB59-F574-3281-99BE-058332DA3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6" name="!!Rectangle">
            <a:extLst>
              <a:ext uri="{FF2B5EF4-FFF2-40B4-BE49-F238E27FC236}">
                <a16:creationId xmlns:a16="http://schemas.microsoft.com/office/drawing/2014/main" id="{0E502268-276E-BF46-8B5D-4CC1736AF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82828C-D876-7F2F-D76E-0E43DF6EF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813" b="7813"/>
          <a:stretch/>
        </p:blipFill>
        <p:spPr>
          <a:xfrm>
            <a:off x="117" y="8878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2D22ADE-8AFF-F1A9-5996-8D40E0A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 dirty="0">
                <a:solidFill>
                  <a:srgbClr val="FFFFFF"/>
                </a:solidFill>
              </a:rPr>
              <a:t>Hardware implementation</a:t>
            </a:r>
          </a:p>
        </p:txBody>
      </p:sp>
      <p:cxnSp>
        <p:nvCxnSpPr>
          <p:cNvPr id="67" name="Straight Connector 34">
            <a:extLst>
              <a:ext uri="{FF2B5EF4-FFF2-40B4-BE49-F238E27FC236}">
                <a16:creationId xmlns:a16="http://schemas.microsoft.com/office/drawing/2014/main" id="{BD38DD64-5142-521A-CF14-13599F20C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raphic 11">
            <a:extLst>
              <a:ext uri="{FF2B5EF4-FFF2-40B4-BE49-F238E27FC236}">
                <a16:creationId xmlns:a16="http://schemas.microsoft.com/office/drawing/2014/main" id="{6B941625-E154-BD11-3C56-D59F8D00C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Graphic 10">
            <a:extLst>
              <a:ext uri="{FF2B5EF4-FFF2-40B4-BE49-F238E27FC236}">
                <a16:creationId xmlns:a16="http://schemas.microsoft.com/office/drawing/2014/main" id="{24940608-0913-2296-851D-40580CF2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Graphic 12">
            <a:extLst>
              <a:ext uri="{FF2B5EF4-FFF2-40B4-BE49-F238E27FC236}">
                <a16:creationId xmlns:a16="http://schemas.microsoft.com/office/drawing/2014/main" id="{7B8A6994-5374-E5CC-9E8D-E3778421E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3" name="Segnaposto contenuto 2">
            <a:extLst>
              <a:ext uri="{FF2B5EF4-FFF2-40B4-BE49-F238E27FC236}">
                <a16:creationId xmlns:a16="http://schemas.microsoft.com/office/drawing/2014/main" id="{87006EF2-220D-9F19-CDF6-321176073B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2947879"/>
              </p:ext>
            </p:extLst>
          </p:nvPr>
        </p:nvGraphicFramePr>
        <p:xfrm>
          <a:off x="7229042" y="3429000"/>
          <a:ext cx="4124758" cy="25711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698896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elettronica, Ingegneria elettronica, Componente di circuito, Componente elettrico&#10;&#10;Descrizione generata automaticamente">
            <a:extLst>
              <a:ext uri="{FF2B5EF4-FFF2-40B4-BE49-F238E27FC236}">
                <a16:creationId xmlns:a16="http://schemas.microsoft.com/office/drawing/2014/main" id="{D4F486D5-D10A-4DB8-6B72-6F24BF8DEA9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8889" t="9639" r="12889" b="13472"/>
          <a:stretch/>
        </p:blipFill>
        <p:spPr>
          <a:xfrm>
            <a:off x="7128934" y="1733061"/>
            <a:ext cx="5773322" cy="5674914"/>
          </a:xfrm>
          <a:prstGeom prst="rect">
            <a:avLst/>
          </a:prstGeom>
        </p:spPr>
      </p:pic>
      <p:pic>
        <p:nvPicPr>
          <p:cNvPr id="7" name="Immagine 6" descr="Immagine che contiene elettronica, Componente di circuito, Componente elettrico, Componente di circuito passivo&#10;&#10;Descrizione generata automaticamente">
            <a:extLst>
              <a:ext uri="{FF2B5EF4-FFF2-40B4-BE49-F238E27FC236}">
                <a16:creationId xmlns:a16="http://schemas.microsoft.com/office/drawing/2014/main" id="{85153552-06D8-A0B5-1DFA-A2B62D87B05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l="14222" t="17662" r="12445" b="18889"/>
          <a:stretch/>
        </p:blipFill>
        <p:spPr>
          <a:xfrm>
            <a:off x="6096000" y="161744"/>
            <a:ext cx="3632200" cy="314263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46205E2-621B-68B1-4E28-8371978C3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Hardware: </a:t>
            </a:r>
            <a:r>
              <a:rPr lang="it-IT" dirty="0" err="1"/>
              <a:t>edge</a:t>
            </a:r>
            <a:r>
              <a:rPr lang="it-IT" dirty="0"/>
              <a:t> 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8F311F-9B55-70FE-DAE1-2F996ACB1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84421"/>
            <a:ext cx="10515600" cy="4351338"/>
          </a:xfrm>
        </p:spPr>
        <p:txBody>
          <a:bodyPr/>
          <a:lstStyle/>
          <a:p>
            <a:r>
              <a:rPr lang="it-IT" dirty="0"/>
              <a:t>Takes </a:t>
            </a:r>
            <a:r>
              <a:rPr lang="it-IT" dirty="0" err="1"/>
              <a:t>snaphots</a:t>
            </a:r>
            <a:r>
              <a:rPr lang="it-IT" dirty="0"/>
              <a:t> of the </a:t>
            </a:r>
            <a:r>
              <a:rPr lang="it-IT" dirty="0" err="1"/>
              <a:t>environment</a:t>
            </a:r>
            <a:endParaRPr lang="it-IT" dirty="0"/>
          </a:p>
          <a:p>
            <a:r>
              <a:rPr lang="it-IT" dirty="0" err="1"/>
              <a:t>Sends</a:t>
            </a:r>
            <a:r>
              <a:rPr lang="it-IT" dirty="0"/>
              <a:t> </a:t>
            </a:r>
            <a:r>
              <a:rPr lang="it-IT" dirty="0" err="1"/>
              <a:t>fragmented</a:t>
            </a:r>
            <a:r>
              <a:rPr lang="it-IT" dirty="0"/>
              <a:t> data to the system</a:t>
            </a:r>
          </a:p>
          <a:p>
            <a:r>
              <a:rPr lang="it-IT" dirty="0" err="1"/>
              <a:t>Performs</a:t>
            </a:r>
            <a:r>
              <a:rPr lang="it-IT" dirty="0"/>
              <a:t> actions on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messages</a:t>
            </a:r>
            <a:endParaRPr lang="it-IT" dirty="0"/>
          </a:p>
          <a:p>
            <a:r>
              <a:rPr lang="it-IT" dirty="0"/>
              <a:t>Camera </a:t>
            </a:r>
            <a:r>
              <a:rPr lang="it-IT" dirty="0" err="1"/>
              <a:t>module</a:t>
            </a:r>
            <a:r>
              <a:rPr lang="it-IT" dirty="0"/>
              <a:t>: OpenMV </a:t>
            </a:r>
            <a:r>
              <a:rPr lang="it-IT" dirty="0" err="1"/>
              <a:t>Cam</a:t>
            </a:r>
            <a:r>
              <a:rPr lang="it-IT" dirty="0"/>
              <a:t> H7 Plus</a:t>
            </a:r>
          </a:p>
          <a:p>
            <a:r>
              <a:rPr lang="it-IT" dirty="0"/>
              <a:t>Connection </a:t>
            </a:r>
            <a:r>
              <a:rPr lang="it-IT" dirty="0" err="1"/>
              <a:t>expansion</a:t>
            </a:r>
            <a:r>
              <a:rPr lang="it-IT" dirty="0"/>
              <a:t>: WiFi </a:t>
            </a:r>
            <a:r>
              <a:rPr lang="it-IT" dirty="0" err="1"/>
              <a:t>shield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184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2F6526-4FDE-3728-1C21-6C48F2F10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BDEC05C-C8C6-6142-1202-90CE91D24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it-IT" sz="4000"/>
              <a:t>Hardware: fog device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A5245F8-AE1A-87E2-C841-4B4F2992C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it-IT" sz="2000"/>
              <a:t>Reconstructs messages </a:t>
            </a:r>
            <a:r>
              <a:rPr lang="it-IT" sz="2000" dirty="0"/>
              <a:t>of </a:t>
            </a:r>
            <a:r>
              <a:rPr lang="it-IT" sz="2000"/>
              <a:t>the edge </a:t>
            </a:r>
            <a:r>
              <a:rPr lang="it-IT" sz="2000" dirty="0"/>
              <a:t>device</a:t>
            </a:r>
          </a:p>
          <a:p>
            <a:r>
              <a:rPr lang="it-IT" sz="2000"/>
              <a:t>Forwards </a:t>
            </a:r>
            <a:r>
              <a:rPr lang="it-IT" sz="2000" dirty="0"/>
              <a:t>data to </a:t>
            </a:r>
            <a:r>
              <a:rPr lang="it-IT" sz="2000"/>
              <a:t>the plates </a:t>
            </a:r>
            <a:r>
              <a:rPr lang="it-IT" sz="2000" dirty="0"/>
              <a:t>model server</a:t>
            </a:r>
          </a:p>
          <a:p>
            <a:r>
              <a:rPr lang="it-IT" sz="2000"/>
              <a:t>Runs chars recognition </a:t>
            </a:r>
            <a:r>
              <a:rPr lang="it-IT" sz="2000" dirty="0"/>
              <a:t>model</a:t>
            </a:r>
          </a:p>
          <a:p>
            <a:r>
              <a:rPr lang="it-IT" sz="2000"/>
              <a:t>Connects </a:t>
            </a:r>
            <a:r>
              <a:rPr lang="it-IT" sz="2000" dirty="0"/>
              <a:t>to database</a:t>
            </a:r>
          </a:p>
          <a:p>
            <a:r>
              <a:rPr lang="it-IT" sz="2000"/>
              <a:t>Hosts core functionalities </a:t>
            </a:r>
            <a:endParaRPr lang="it-IT" sz="2000" dirty="0"/>
          </a:p>
          <a:p>
            <a:r>
              <a:rPr lang="it-IT" sz="2000"/>
              <a:t>Acts as </a:t>
            </a:r>
            <a:r>
              <a:rPr lang="it-IT" sz="2000" dirty="0"/>
              <a:t>gateway</a:t>
            </a:r>
          </a:p>
          <a:p>
            <a:r>
              <a:rPr lang="it-IT" sz="2000" dirty="0"/>
              <a:t>Can </a:t>
            </a:r>
            <a:r>
              <a:rPr lang="it-IT" sz="2000"/>
              <a:t>be installed even </a:t>
            </a:r>
            <a:r>
              <a:rPr lang="it-IT" sz="2000" dirty="0"/>
              <a:t>on pc </a:t>
            </a:r>
            <a:r>
              <a:rPr lang="it-IT" sz="2000"/>
              <a:t>or programmable boards (Raspberry </a:t>
            </a:r>
            <a:r>
              <a:rPr lang="it-IT" sz="2000" dirty="0"/>
              <a:t>pi)</a:t>
            </a:r>
          </a:p>
        </p:txBody>
      </p:sp>
      <p:pic>
        <p:nvPicPr>
          <p:cNvPr id="4" name="Immagine 3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99F5804B-6D53-3E5B-4E11-F766FA82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7" y="907667"/>
            <a:ext cx="6943245" cy="53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9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24CCBA-D84C-283F-B07A-951AE570A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A6297D-717D-2314-3396-F10CEDA34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it-IT" sz="4000"/>
              <a:t>Hardware: cloud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F4EC42-8FC4-650D-16E8-0437344FE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Train and run plate’s neural network </a:t>
            </a:r>
          </a:p>
          <a:p>
            <a:r>
              <a:rPr lang="en-US" sz="2000" dirty="0"/>
              <a:t>Hosts messaging server</a:t>
            </a:r>
          </a:p>
          <a:p>
            <a:r>
              <a:rPr lang="en-US" sz="2000" dirty="0"/>
              <a:t>Hosts database</a:t>
            </a:r>
          </a:p>
          <a:p>
            <a:r>
              <a:rPr lang="en-US" sz="2000" dirty="0"/>
              <a:t>Hosts user’s dashboard</a:t>
            </a:r>
          </a:p>
          <a:p>
            <a:r>
              <a:rPr lang="en-US" sz="2000" dirty="0"/>
              <a:t>Can be merged with fog device or hosted on different machines</a:t>
            </a:r>
          </a:p>
        </p:txBody>
      </p:sp>
      <p:pic>
        <p:nvPicPr>
          <p:cNvPr id="5" name="Picture 4" descr="Illuminated server room panel">
            <a:extLst>
              <a:ext uri="{FF2B5EF4-FFF2-40B4-BE49-F238E27FC236}">
                <a16:creationId xmlns:a16="http://schemas.microsoft.com/office/drawing/2014/main" id="{722F95FF-D0DD-1D71-8ABB-E4E50239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36" r="23463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68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6CB594-B204-513D-4F40-630030981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3E06E8A-9547-81AC-8925-9F539F004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75" b="21875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A0CF64-F527-203F-FD97-5A59E93F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1934"/>
            <a:ext cx="5257801" cy="5181523"/>
          </a:xfrm>
        </p:spPr>
        <p:txBody>
          <a:bodyPr anchor="b">
            <a:normAutofit/>
          </a:bodyPr>
          <a:lstStyle/>
          <a:p>
            <a:r>
              <a:rPr lang="en-US" sz="6200" dirty="0"/>
              <a:t>Framework implementation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4A505EB-DC10-C61F-1A4B-94C73C627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r>
              <a:rPr lang="en-US" sz="2000" dirty="0"/>
              <a:t>Communication protocol</a:t>
            </a:r>
          </a:p>
          <a:p>
            <a:r>
              <a:rPr lang="en-US" sz="2000" dirty="0"/>
              <a:t>Plate detection model</a:t>
            </a:r>
          </a:p>
          <a:p>
            <a:r>
              <a:rPr lang="en-US" sz="2000" dirty="0"/>
              <a:t>Char recognition model</a:t>
            </a:r>
          </a:p>
          <a:p>
            <a:r>
              <a:rPr lang="en-US" sz="2000" dirty="0"/>
              <a:t>Database</a:t>
            </a:r>
          </a:p>
          <a:p>
            <a:r>
              <a:rPr lang="en-US" sz="2000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773453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E9296-1A03-0394-6FC6-A2D793B89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A148F55-7208-FF9F-D85A-85B78CA24D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02" r="13402"/>
          <a:stretch/>
        </p:blipFill>
        <p:spPr>
          <a:xfrm>
            <a:off x="-14515" y="-2"/>
            <a:ext cx="5410198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1D2213B-21BA-9E70-C9AC-1F8D4397F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Communication protocol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2140DAE-9402-2002-A5BD-2145AB092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MQTT protocol for messages exchange</a:t>
            </a:r>
          </a:p>
          <a:p>
            <a:r>
              <a:rPr lang="en-US" sz="2000" dirty="0" err="1"/>
              <a:t>Mosquitto</a:t>
            </a:r>
            <a:r>
              <a:rPr lang="en-US" sz="2000" dirty="0"/>
              <a:t> eclipse broker</a:t>
            </a:r>
          </a:p>
          <a:p>
            <a:r>
              <a:rPr lang="en-US" sz="2000" dirty="0"/>
              <a:t>Two topics for messages</a:t>
            </a:r>
          </a:p>
          <a:p>
            <a:r>
              <a:rPr lang="en-US" sz="2000" dirty="0"/>
              <a:t>One topic for debug insights</a:t>
            </a:r>
          </a:p>
          <a:p>
            <a:endParaRPr lang="it-IT" sz="2000" dirty="0"/>
          </a:p>
        </p:txBody>
      </p:sp>
      <p:pic>
        <p:nvPicPr>
          <p:cNvPr id="14" name="Immagine 13" descr="Immagine che contiene Elementi grafici, schermata, Carattere, logo&#10;&#10;Descrizione generata automaticamente">
            <a:extLst>
              <a:ext uri="{FF2B5EF4-FFF2-40B4-BE49-F238E27FC236}">
                <a16:creationId xmlns:a16="http://schemas.microsoft.com/office/drawing/2014/main" id="{9515471E-ECD5-83F6-F682-35A5EF29C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889829" y="5352147"/>
            <a:ext cx="1520368" cy="152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632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10185</TotalTime>
  <Words>501</Words>
  <Application>Microsoft Macintosh PowerPoint</Application>
  <PresentationFormat>Widescreen</PresentationFormat>
  <Paragraphs>112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Tema di Office</vt:lpstr>
      <vt:lpstr>Licence plate gate system</vt:lpstr>
      <vt:lpstr>Goal of the system</vt:lpstr>
      <vt:lpstr>System’s logic flow </vt:lpstr>
      <vt:lpstr>Hardware implementation</vt:lpstr>
      <vt:lpstr>Hardware: edge device</vt:lpstr>
      <vt:lpstr>Hardware: fog device</vt:lpstr>
      <vt:lpstr>Hardware: cloud</vt:lpstr>
      <vt:lpstr>Framework implementation</vt:lpstr>
      <vt:lpstr>Communication protocol</vt:lpstr>
      <vt:lpstr>Plate detection model</vt:lpstr>
      <vt:lpstr>Char recognition model</vt:lpstr>
      <vt:lpstr>Database</vt:lpstr>
      <vt:lpstr>User interface</vt:lpstr>
      <vt:lpstr>Software implementation</vt:lpstr>
      <vt:lpstr>State machine:  edge-device</vt:lpstr>
      <vt:lpstr>State machine:  fog-device</vt:lpstr>
      <vt:lpstr>Custom settings files</vt:lpstr>
      <vt:lpstr>Messages transmission</vt:lpstr>
      <vt:lpstr>Model training</vt:lpstr>
      <vt:lpstr>Debug and logging</vt:lpstr>
      <vt:lpstr>Future developments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Amorth, Matteo</dc:creator>
  <cp:lastModifiedBy>Amorth, Matteo</cp:lastModifiedBy>
  <cp:revision>20</cp:revision>
  <dcterms:created xsi:type="dcterms:W3CDTF">2024-10-17T19:12:13Z</dcterms:created>
  <dcterms:modified xsi:type="dcterms:W3CDTF">2024-10-24T20:58:13Z</dcterms:modified>
</cp:coreProperties>
</file>